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y="6858000" cx="12192000"/>
  <p:notesSz cx="13716000" cy="24384000"/>
  <p:embeddedFontLst>
    <p:embeddedFont>
      <p:font typeface="EB Garamond"/>
      <p:regular r:id="rId27"/>
      <p:bold r:id="rId28"/>
      <p:italic r:id="rId29"/>
      <p:boldItalic r:id="rId30"/>
    </p:embeddedFont>
    <p:embeddedFont>
      <p:font typeface="Arial Black"/>
      <p:regular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>
          <p15:clr>
            <a:srgbClr val="A4A3A4"/>
          </p15:clr>
        </p15:guide>
        <p15:guide id="2" pos="456">
          <p15:clr>
            <a:srgbClr val="A4A3A4"/>
          </p15:clr>
        </p15:guide>
        <p15:guide id="3" orient="horz" pos="2616">
          <p15:clr>
            <a:srgbClr val="A4A3A4"/>
          </p15:clr>
        </p15:guide>
        <p15:guide id="4" orient="horz" pos="3264">
          <p15:clr>
            <a:srgbClr val="A4A3A4"/>
          </p15:clr>
        </p15:guide>
        <p15:guide id="5" pos="6912">
          <p15:clr>
            <a:srgbClr val="A4A3A4"/>
          </p15:clr>
        </p15:guide>
        <p15:guide id="6" orient="horz" pos="2136">
          <p15:clr>
            <a:srgbClr val="A4A3A4"/>
          </p15:clr>
        </p15:guide>
        <p15:guide id="7" orient="horz" pos="4008">
          <p15:clr>
            <a:srgbClr val="A4A3A4"/>
          </p15:clr>
        </p15:guide>
        <p15:guide id="8" orient="horz" pos="1152">
          <p15:clr>
            <a:srgbClr val="A4A3A4"/>
          </p15:clr>
        </p15:guide>
        <p15:guide id="9" orient="horz" pos="2352">
          <p15:clr>
            <a:srgbClr val="A4A3A4"/>
          </p15:clr>
        </p15:guide>
        <p15:guide id="10" orient="horz" pos="1512">
          <p15:clr>
            <a:srgbClr val="A4A3A4"/>
          </p15:clr>
        </p15:guide>
        <p15:guide id="11" pos="7680">
          <p15:clr>
            <a:srgbClr val="A4A3A4"/>
          </p15:clr>
        </p15:guide>
        <p15:guide id="12" pos="6696">
          <p15:clr>
            <a:srgbClr val="A4A3A4"/>
          </p15:clr>
        </p15:guide>
        <p15:guide id="13" pos="1008">
          <p15:clr>
            <a:srgbClr val="A4A3A4"/>
          </p15:clr>
        </p15:guide>
        <p15:guide id="14" pos="1584">
          <p15:clr>
            <a:srgbClr val="A4A3A4"/>
          </p15:clr>
        </p15:guide>
        <p15:guide id="15" pos="2136">
          <p15:clr>
            <a:srgbClr val="A4A3A4"/>
          </p15:clr>
        </p15:guide>
        <p15:guide id="16" pos="2760">
          <p15:clr>
            <a:srgbClr val="A4A3A4"/>
          </p15:clr>
        </p15:guide>
        <p15:guide id="17" pos="3288">
          <p15:clr>
            <a:srgbClr val="A4A3A4"/>
          </p15:clr>
        </p15:guide>
        <p15:guide id="18" pos="4032">
          <p15:clr>
            <a:srgbClr val="A4A3A4"/>
          </p15:clr>
        </p15:guide>
        <p15:guide id="19" pos="4392">
          <p15:clr>
            <a:srgbClr val="A4A3A4"/>
          </p15:clr>
        </p15:guide>
        <p15:guide id="20" pos="4944">
          <p15:clr>
            <a:srgbClr val="A4A3A4"/>
          </p15:clr>
        </p15:guide>
        <p15:guide id="21" pos="5544">
          <p15:clr>
            <a:srgbClr val="A4A3A4"/>
          </p15:clr>
        </p15:guide>
        <p15:guide id="22" pos="6072">
          <p15:clr>
            <a:srgbClr val="A4A3A4"/>
          </p15:clr>
        </p15:guide>
        <p15:guide id="23" orient="horz" pos="2448">
          <p15:clr>
            <a:srgbClr val="A4A3A4"/>
          </p15:clr>
        </p15:guide>
        <p15:guide id="24" orient="horz" pos="960">
          <p15:clr>
            <a:srgbClr val="A4A3A4"/>
          </p15:clr>
        </p15:guide>
        <p15:guide id="25" pos="5256">
          <p15:clr>
            <a:srgbClr val="A4A3A4"/>
          </p15:clr>
        </p15:guide>
        <p15:guide id="26" pos="72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B1C540A-83B9-4F1D-BF36-BDBF1C6CA0C4}">
  <a:tblStyle styleId="{8B1C540A-83B9-4F1D-BF36-BDBF1C6CA0C4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/>
        <p:guide pos="456"/>
        <p:guide pos="2616" orient="horz"/>
        <p:guide pos="3264" orient="horz"/>
        <p:guide pos="6912"/>
        <p:guide pos="2136" orient="horz"/>
        <p:guide pos="4008" orient="horz"/>
        <p:guide pos="1152" orient="horz"/>
        <p:guide pos="2352" orient="horz"/>
        <p:guide pos="1512" orient="horz"/>
        <p:guide pos="7680"/>
        <p:guide pos="6696"/>
        <p:guide pos="1008"/>
        <p:guide pos="1584"/>
        <p:guide pos="2136"/>
        <p:guide pos="2760"/>
        <p:guide pos="3288"/>
        <p:guide pos="4032"/>
        <p:guide pos="4392"/>
        <p:guide pos="4944"/>
        <p:guide pos="5544"/>
        <p:guide pos="6072"/>
        <p:guide pos="2448" orient="horz"/>
        <p:guide pos="960" orient="horz"/>
        <p:guide pos="5256"/>
        <p:guide pos="726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EBGaramond-bold.fntdata"/><Relationship Id="rId27" Type="http://schemas.openxmlformats.org/officeDocument/2006/relationships/font" Target="fonts/EBGaramond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EBGaramond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ArialBlack-regular.fntdata"/><Relationship Id="rId30" Type="http://schemas.openxmlformats.org/officeDocument/2006/relationships/font" Target="fonts/EBGaramond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86450" y="1828800"/>
            <a:ext cx="9144450" cy="9144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:notes"/>
          <p:cNvSpPr txBox="1"/>
          <p:nvPr>
            <p:ph idx="1" type="body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3" name="Google Shape;223;p1:notes"/>
          <p:cNvSpPr/>
          <p:nvPr>
            <p:ph idx="2" type="sldImg"/>
          </p:nvPr>
        </p:nvSpPr>
        <p:spPr>
          <a:xfrm>
            <a:off x="2286450" y="1828800"/>
            <a:ext cx="9144450" cy="9144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0:notes"/>
          <p:cNvSpPr txBox="1"/>
          <p:nvPr>
            <p:ph idx="1" type="body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0" name="Google Shape;270;p10:notes"/>
          <p:cNvSpPr/>
          <p:nvPr>
            <p:ph idx="2" type="sldImg"/>
          </p:nvPr>
        </p:nvSpPr>
        <p:spPr>
          <a:xfrm>
            <a:off x="2286450" y="1828800"/>
            <a:ext cx="9144600" cy="9144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1:notes"/>
          <p:cNvSpPr txBox="1"/>
          <p:nvPr>
            <p:ph idx="1" type="body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5" name="Google Shape;275;p11:notes"/>
          <p:cNvSpPr/>
          <p:nvPr>
            <p:ph idx="2" type="sldImg"/>
          </p:nvPr>
        </p:nvSpPr>
        <p:spPr>
          <a:xfrm>
            <a:off x="2286450" y="1828800"/>
            <a:ext cx="9144450" cy="9144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2:notes"/>
          <p:cNvSpPr txBox="1"/>
          <p:nvPr>
            <p:ph idx="1" type="body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·</a:t>
            </a:r>
            <a:r>
              <a:rPr lang="en-US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lang="en-US">
                <a:solidFill>
                  <a:schemeClr val="dk1"/>
                </a:solidFill>
              </a:rPr>
              <a:t>Established an intervention team 3 weeks ago.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·</a:t>
            </a:r>
            <a:r>
              <a:rPr lang="en-US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lang="en-US">
                <a:solidFill>
                  <a:schemeClr val="dk1"/>
                </a:solidFill>
              </a:rPr>
              <a:t>Team are the “experts”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·</a:t>
            </a:r>
            <a:r>
              <a:rPr lang="en-US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lang="en-US">
                <a:solidFill>
                  <a:schemeClr val="dk1"/>
                </a:solidFill>
              </a:rPr>
              <a:t>Monitor usage daily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·</a:t>
            </a:r>
            <a:r>
              <a:rPr lang="en-US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lang="en-US">
                <a:solidFill>
                  <a:schemeClr val="dk1"/>
                </a:solidFill>
              </a:rPr>
              <a:t>Provide a report each Monday for me to review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·</a:t>
            </a:r>
            <a:r>
              <a:rPr lang="en-US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lang="en-US">
                <a:solidFill>
                  <a:schemeClr val="dk1"/>
                </a:solidFill>
              </a:rPr>
              <a:t>Teachers are notified when numbers are below 20 minutes daily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·</a:t>
            </a:r>
            <a:r>
              <a:rPr lang="en-US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lang="en-US">
                <a:solidFill>
                  <a:schemeClr val="dk1"/>
                </a:solidFill>
              </a:rPr>
              <a:t>Intervention team also provide coaching with small groups, use of resources, goal setting, reflection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·</a:t>
            </a:r>
            <a:r>
              <a:rPr lang="en-US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lang="en-US">
                <a:solidFill>
                  <a:schemeClr val="dk1"/>
                </a:solidFill>
              </a:rPr>
              <a:t>Weekly incentives to students for meeting their goal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7" name="Google Shape;287;p12:notes"/>
          <p:cNvSpPr/>
          <p:nvPr>
            <p:ph idx="2" type="sldImg"/>
          </p:nvPr>
        </p:nvSpPr>
        <p:spPr>
          <a:xfrm>
            <a:off x="2286450" y="1828800"/>
            <a:ext cx="9144450" cy="9144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3:notes"/>
          <p:cNvSpPr txBox="1"/>
          <p:nvPr>
            <p:ph idx="1" type="body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·</a:t>
            </a:r>
            <a:r>
              <a:rPr lang="en-US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lang="en-US">
                <a:solidFill>
                  <a:schemeClr val="dk1"/>
                </a:solidFill>
              </a:rPr>
              <a:t>Tier I instruction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·</a:t>
            </a:r>
            <a:r>
              <a:rPr lang="en-US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lang="en-US">
                <a:solidFill>
                  <a:schemeClr val="dk1"/>
                </a:solidFill>
              </a:rPr>
              <a:t>Small group personalized support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·</a:t>
            </a:r>
            <a:r>
              <a:rPr lang="en-US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lang="en-US">
                <a:solidFill>
                  <a:schemeClr val="dk1"/>
                </a:solidFill>
              </a:rPr>
              <a:t>Family engagement and awareness of student data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·</a:t>
            </a:r>
            <a:r>
              <a:rPr lang="en-US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lang="en-US">
                <a:solidFill>
                  <a:schemeClr val="dk1"/>
                </a:solidFill>
              </a:rPr>
              <a:t>Full-time intervention teacher, MTSS specialist and district disproportionality specialist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·</a:t>
            </a:r>
            <a:r>
              <a:rPr lang="en-US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lang="en-US">
                <a:solidFill>
                  <a:schemeClr val="dk1"/>
                </a:solidFill>
              </a:rPr>
              <a:t>Weekly PL to support tier I instruction, specifically student engagement.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·</a:t>
            </a:r>
            <a:r>
              <a:rPr lang="en-US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lang="en-US">
                <a:solidFill>
                  <a:schemeClr val="dk1"/>
                </a:solidFill>
              </a:rPr>
              <a:t>Small group PL and coaching support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9" name="Google Shape;299;p13:notes"/>
          <p:cNvSpPr/>
          <p:nvPr>
            <p:ph idx="2" type="sldImg"/>
          </p:nvPr>
        </p:nvSpPr>
        <p:spPr>
          <a:xfrm>
            <a:off x="2286450" y="1828800"/>
            <a:ext cx="9144450" cy="9144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4:notes"/>
          <p:cNvSpPr txBox="1"/>
          <p:nvPr>
            <p:ph idx="1" type="body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·</a:t>
            </a:r>
            <a:r>
              <a:rPr lang="en-US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lang="en-US">
                <a:solidFill>
                  <a:schemeClr val="dk1"/>
                </a:solidFill>
              </a:rPr>
              <a:t>Attendance team meets weekly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·</a:t>
            </a:r>
            <a:r>
              <a:rPr lang="en-US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lang="en-US">
                <a:solidFill>
                  <a:schemeClr val="dk1"/>
                </a:solidFill>
              </a:rPr>
              <a:t>Parents are called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·</a:t>
            </a:r>
            <a:r>
              <a:rPr lang="en-US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lang="en-US">
                <a:solidFill>
                  <a:schemeClr val="dk1"/>
                </a:solidFill>
              </a:rPr>
              <a:t>Attendance celebrations</a:t>
            </a:r>
            <a:endParaRPr>
              <a:solidFill>
                <a:schemeClr val="dk1"/>
              </a:solidFill>
            </a:endParaRPr>
          </a:p>
          <a:p>
            <a:pPr indent="0" lvl="0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o</a:t>
            </a:r>
            <a:r>
              <a:rPr lang="en-US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>
                <a:solidFill>
                  <a:schemeClr val="dk1"/>
                </a:solidFill>
              </a:rPr>
              <a:t>Pop-up parties</a:t>
            </a:r>
            <a:endParaRPr>
              <a:solidFill>
                <a:schemeClr val="dk1"/>
              </a:solidFill>
            </a:endParaRPr>
          </a:p>
          <a:p>
            <a:pPr indent="0" lvl="0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o</a:t>
            </a:r>
            <a:r>
              <a:rPr lang="en-US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>
                <a:solidFill>
                  <a:schemeClr val="dk1"/>
                </a:solidFill>
              </a:rPr>
              <a:t>ROAR rally medals</a:t>
            </a:r>
            <a:endParaRPr>
              <a:solidFill>
                <a:schemeClr val="dk1"/>
              </a:solidFill>
            </a:endParaRPr>
          </a:p>
          <a:p>
            <a:pPr indent="0" lvl="0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o</a:t>
            </a:r>
            <a:r>
              <a:rPr lang="en-US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>
                <a:solidFill>
                  <a:schemeClr val="dk1"/>
                </a:solidFill>
              </a:rPr>
              <a:t>Grade-level attendance trophies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Chronic Absenteeism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·</a:t>
            </a:r>
            <a:r>
              <a:rPr lang="en-US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lang="en-US">
                <a:solidFill>
                  <a:schemeClr val="dk1"/>
                </a:solidFill>
              </a:rPr>
              <a:t>Uses attendance tracker to send home alerts weekly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·</a:t>
            </a:r>
            <a:r>
              <a:rPr lang="en-US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lang="en-US">
                <a:solidFill>
                  <a:schemeClr val="dk1"/>
                </a:solidFill>
              </a:rPr>
              <a:t>Attendance Letters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·</a:t>
            </a:r>
            <a:r>
              <a:rPr lang="en-US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lang="en-US">
                <a:solidFill>
                  <a:schemeClr val="dk1"/>
                </a:solidFill>
              </a:rPr>
              <a:t>Homeroom teachers call home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·</a:t>
            </a:r>
            <a:r>
              <a:rPr lang="en-US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lang="en-US">
                <a:solidFill>
                  <a:schemeClr val="dk1"/>
                </a:solidFill>
              </a:rPr>
              <a:t>Attendance team call home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·</a:t>
            </a:r>
            <a:r>
              <a:rPr lang="en-US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lang="en-US">
                <a:solidFill>
                  <a:schemeClr val="dk1"/>
                </a:solidFill>
              </a:rPr>
              <a:t>Social Worker home visit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11" name="Google Shape;311;p14:notes"/>
          <p:cNvSpPr/>
          <p:nvPr>
            <p:ph idx="2" type="sldImg"/>
          </p:nvPr>
        </p:nvSpPr>
        <p:spPr>
          <a:xfrm>
            <a:off x="2286450" y="1828800"/>
            <a:ext cx="9144450" cy="9144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5:notes"/>
          <p:cNvSpPr txBox="1"/>
          <p:nvPr>
            <p:ph idx="1" type="body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23" name="Google Shape;323;p15:notes"/>
          <p:cNvSpPr/>
          <p:nvPr>
            <p:ph idx="2" type="sldImg"/>
          </p:nvPr>
        </p:nvSpPr>
        <p:spPr>
          <a:xfrm>
            <a:off x="2286450" y="1828800"/>
            <a:ext cx="9144600" cy="9144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6:notes"/>
          <p:cNvSpPr txBox="1"/>
          <p:nvPr>
            <p:ph idx="1" type="body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28" name="Google Shape;328;p16:notes"/>
          <p:cNvSpPr/>
          <p:nvPr>
            <p:ph idx="2" type="sldImg"/>
          </p:nvPr>
        </p:nvSpPr>
        <p:spPr>
          <a:xfrm>
            <a:off x="2286450" y="1828800"/>
            <a:ext cx="9144600" cy="9144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7:notes"/>
          <p:cNvSpPr txBox="1"/>
          <p:nvPr>
            <p:ph idx="1" type="body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34" name="Google Shape;334;p17:notes"/>
          <p:cNvSpPr/>
          <p:nvPr>
            <p:ph idx="2" type="sldImg"/>
          </p:nvPr>
        </p:nvSpPr>
        <p:spPr>
          <a:xfrm>
            <a:off x="2286450" y="1828800"/>
            <a:ext cx="9144600" cy="9144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8:notes"/>
          <p:cNvSpPr txBox="1"/>
          <p:nvPr>
            <p:ph idx="1" type="body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39" name="Google Shape;339;p18:notes"/>
          <p:cNvSpPr/>
          <p:nvPr>
            <p:ph idx="2" type="sldImg"/>
          </p:nvPr>
        </p:nvSpPr>
        <p:spPr>
          <a:xfrm>
            <a:off x="2286450" y="1828800"/>
            <a:ext cx="9144600" cy="9144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9:notes"/>
          <p:cNvSpPr txBox="1"/>
          <p:nvPr>
            <p:ph idx="1" type="body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45" name="Google Shape;345;p19:notes"/>
          <p:cNvSpPr/>
          <p:nvPr>
            <p:ph idx="2" type="sldImg"/>
          </p:nvPr>
        </p:nvSpPr>
        <p:spPr>
          <a:xfrm>
            <a:off x="2286450" y="1828800"/>
            <a:ext cx="9144600" cy="9144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:notes"/>
          <p:cNvSpPr txBox="1"/>
          <p:nvPr>
            <p:ph idx="1" type="body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9" name="Google Shape;229;p2:notes"/>
          <p:cNvSpPr/>
          <p:nvPr>
            <p:ph idx="2" type="sldImg"/>
          </p:nvPr>
        </p:nvSpPr>
        <p:spPr>
          <a:xfrm>
            <a:off x="2286450" y="1828800"/>
            <a:ext cx="9144600" cy="9144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0:notes"/>
          <p:cNvSpPr txBox="1"/>
          <p:nvPr>
            <p:ph idx="1" type="body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55" name="Google Shape;355;p20:notes"/>
          <p:cNvSpPr/>
          <p:nvPr>
            <p:ph idx="2" type="sldImg"/>
          </p:nvPr>
        </p:nvSpPr>
        <p:spPr>
          <a:xfrm>
            <a:off x="2286450" y="1828800"/>
            <a:ext cx="9144450" cy="9144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:notes"/>
          <p:cNvSpPr txBox="1"/>
          <p:nvPr>
            <p:ph idx="1" type="body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5" name="Google Shape;235;p3:notes"/>
          <p:cNvSpPr/>
          <p:nvPr>
            <p:ph idx="2" type="sldImg"/>
          </p:nvPr>
        </p:nvSpPr>
        <p:spPr>
          <a:xfrm>
            <a:off x="2286450" y="1828800"/>
            <a:ext cx="9144600" cy="9144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:notes"/>
          <p:cNvSpPr txBox="1"/>
          <p:nvPr>
            <p:ph idx="1" type="body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·</a:t>
            </a:r>
            <a:r>
              <a:rPr lang="en-US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 in enrollment was a decrease from 424 students to 391. A difference of 33 students. We lost one unit, however we did not lose any teachers. The vacant 5</a:t>
            </a:r>
            <a:r>
              <a:rPr baseline="30000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grade position was used for leveling. Leveling did not impact teacher vacancies.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0" name="Google Shape;240;p4:notes"/>
          <p:cNvSpPr/>
          <p:nvPr>
            <p:ph idx="2" type="sldImg"/>
          </p:nvPr>
        </p:nvSpPr>
        <p:spPr>
          <a:xfrm>
            <a:off x="2286450" y="1828800"/>
            <a:ext cx="9144600" cy="9144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5:notes"/>
          <p:cNvSpPr txBox="1"/>
          <p:nvPr>
            <p:ph idx="1" type="body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5" name="Google Shape;245;p5:notes"/>
          <p:cNvSpPr/>
          <p:nvPr>
            <p:ph idx="2" type="sldImg"/>
          </p:nvPr>
        </p:nvSpPr>
        <p:spPr>
          <a:xfrm>
            <a:off x="2286450" y="1828800"/>
            <a:ext cx="9144600" cy="9144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6:notes"/>
          <p:cNvSpPr txBox="1"/>
          <p:nvPr>
            <p:ph idx="1" type="body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0" name="Google Shape;250;p6:notes"/>
          <p:cNvSpPr/>
          <p:nvPr>
            <p:ph idx="2" type="sldImg"/>
          </p:nvPr>
        </p:nvSpPr>
        <p:spPr>
          <a:xfrm>
            <a:off x="2286450" y="1828800"/>
            <a:ext cx="9144600" cy="9144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7:notes"/>
          <p:cNvSpPr txBox="1"/>
          <p:nvPr>
            <p:ph idx="1" type="body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5" name="Google Shape;255;p7:notes"/>
          <p:cNvSpPr/>
          <p:nvPr>
            <p:ph idx="2" type="sldImg"/>
          </p:nvPr>
        </p:nvSpPr>
        <p:spPr>
          <a:xfrm>
            <a:off x="2286450" y="1828800"/>
            <a:ext cx="9144600" cy="9144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8:notes"/>
          <p:cNvSpPr txBox="1"/>
          <p:nvPr>
            <p:ph idx="1" type="body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0" name="Google Shape;260;p8:notes"/>
          <p:cNvSpPr/>
          <p:nvPr>
            <p:ph idx="2" type="sldImg"/>
          </p:nvPr>
        </p:nvSpPr>
        <p:spPr>
          <a:xfrm>
            <a:off x="2286450" y="1828800"/>
            <a:ext cx="9144600" cy="9144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9:notes"/>
          <p:cNvSpPr txBox="1"/>
          <p:nvPr>
            <p:ph idx="1" type="body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5" name="Google Shape;265;p9:notes"/>
          <p:cNvSpPr/>
          <p:nvPr>
            <p:ph idx="2" type="sldImg"/>
          </p:nvPr>
        </p:nvSpPr>
        <p:spPr>
          <a:xfrm>
            <a:off x="2286450" y="1828800"/>
            <a:ext cx="9144600" cy="9144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preencoded.png" id="11" name="Google Shape;11;p2"/>
          <p:cNvSpPr/>
          <p:nvPr/>
        </p:nvSpPr>
        <p:spPr>
          <a:xfrm>
            <a:off x="0" y="0"/>
            <a:ext cx="5295900" cy="6877050"/>
          </a:xfrm>
          <a:custGeom>
            <a:rect b="b" l="l" r="r" t="t"/>
            <a:pathLst>
              <a:path extrusionOk="0" h="6877050" w="529590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1600201" y="1153228"/>
            <a:ext cx="9191625" cy="5704772"/>
          </a:xfrm>
          <a:custGeom>
            <a:rect b="b" l="l" r="r" t="t"/>
            <a:pathLst>
              <a:path extrusionOk="0" h="5704772" w="9191625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2795588" y="0"/>
            <a:ext cx="6803142" cy="5396474"/>
          </a:xfrm>
          <a:custGeom>
            <a:rect b="b" l="l" r="r" t="t"/>
            <a:pathLst>
              <a:path extrusionOk="0" h="5396474" w="6803142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lt1">
              <a:alpha val="9843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4" name="Google Shape;14;p2"/>
          <p:cNvSpPr txBox="1"/>
          <p:nvPr>
            <p:ph type="ctrTitle"/>
          </p:nvPr>
        </p:nvSpPr>
        <p:spPr>
          <a:xfrm>
            <a:off x="3403092" y="1984248"/>
            <a:ext cx="5385816" cy="12252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lvl="0" algn="ctr">
              <a:lnSpc>
                <a:spcPct val="110795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  <a:defRPr sz="4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4349496" y="3483864"/>
            <a:ext cx="3493008" cy="8789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 x4">
  <p:cSld name="Team x4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1"/>
          <p:cNvSpPr/>
          <p:nvPr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Arial"/>
              <a:buNone/>
            </a:pPr>
            <a:r>
              <a:t/>
            </a:r>
            <a:endParaRPr b="0" i="0" sz="450" u="none" cap="none" strike="noStrike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89" name="Google Shape;89;p11"/>
          <p:cNvSpPr txBox="1"/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1"/>
          <p:cNvSpPr txBox="1"/>
          <p:nvPr>
            <p:ph idx="12" type="sldNum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1" name="Google Shape;91;p11"/>
          <p:cNvSpPr/>
          <p:nvPr>
            <p:ph idx="2" type="pic"/>
          </p:nvPr>
        </p:nvSpPr>
        <p:spPr>
          <a:xfrm>
            <a:off x="758905" y="2392023"/>
            <a:ext cx="2596896" cy="2596896"/>
          </a:xfrm>
          <a:prstGeom prst="rect">
            <a:avLst/>
          </a:prstGeom>
          <a:solidFill>
            <a:srgbClr val="4BE777"/>
          </a:solidFill>
          <a:ln>
            <a:noFill/>
          </a:ln>
        </p:spPr>
      </p:sp>
      <p:sp>
        <p:nvSpPr>
          <p:cNvPr id="92" name="Google Shape;92;p11"/>
          <p:cNvSpPr txBox="1"/>
          <p:nvPr>
            <p:ph idx="1" type="body"/>
          </p:nvPr>
        </p:nvSpPr>
        <p:spPr>
          <a:xfrm>
            <a:off x="758905" y="4989515"/>
            <a:ext cx="2598737" cy="11096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0" spcFirstLastPara="1" rIns="0" wrap="square" tIns="2743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11"/>
          <p:cNvSpPr txBox="1"/>
          <p:nvPr>
            <p:ph idx="3" type="body"/>
          </p:nvPr>
        </p:nvSpPr>
        <p:spPr>
          <a:xfrm>
            <a:off x="916885" y="5599755"/>
            <a:ext cx="228347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" name="Google Shape;94;p11"/>
          <p:cNvSpPr/>
          <p:nvPr>
            <p:ph idx="4" type="pic"/>
          </p:nvPr>
        </p:nvSpPr>
        <p:spPr>
          <a:xfrm>
            <a:off x="3517361" y="2392619"/>
            <a:ext cx="2596896" cy="2596896"/>
          </a:xfrm>
          <a:prstGeom prst="rect">
            <a:avLst/>
          </a:prstGeom>
          <a:solidFill>
            <a:srgbClr val="4BE777"/>
          </a:solidFill>
          <a:ln>
            <a:noFill/>
          </a:ln>
        </p:spPr>
      </p:sp>
      <p:sp>
        <p:nvSpPr>
          <p:cNvPr id="95" name="Google Shape;95;p11"/>
          <p:cNvSpPr txBox="1"/>
          <p:nvPr>
            <p:ph idx="5" type="body"/>
          </p:nvPr>
        </p:nvSpPr>
        <p:spPr>
          <a:xfrm>
            <a:off x="3516747" y="4990111"/>
            <a:ext cx="2598737" cy="11096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0" spcFirstLastPara="1" rIns="0" wrap="square" tIns="2743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6" name="Google Shape;96;p11"/>
          <p:cNvSpPr txBox="1"/>
          <p:nvPr>
            <p:ph idx="6" type="body"/>
          </p:nvPr>
        </p:nvSpPr>
        <p:spPr>
          <a:xfrm>
            <a:off x="3674073" y="5600351"/>
            <a:ext cx="228347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7" name="Google Shape;97;p11"/>
          <p:cNvSpPr/>
          <p:nvPr>
            <p:ph idx="7" type="pic"/>
          </p:nvPr>
        </p:nvSpPr>
        <p:spPr>
          <a:xfrm>
            <a:off x="6275817" y="2393215"/>
            <a:ext cx="2596896" cy="2596896"/>
          </a:xfrm>
          <a:prstGeom prst="rect">
            <a:avLst/>
          </a:prstGeom>
          <a:solidFill>
            <a:srgbClr val="4BE777"/>
          </a:solidFill>
          <a:ln>
            <a:noFill/>
          </a:ln>
        </p:spPr>
      </p:sp>
      <p:sp>
        <p:nvSpPr>
          <p:cNvPr id="98" name="Google Shape;98;p11"/>
          <p:cNvSpPr txBox="1"/>
          <p:nvPr>
            <p:ph idx="8" type="body"/>
          </p:nvPr>
        </p:nvSpPr>
        <p:spPr>
          <a:xfrm>
            <a:off x="6274589" y="4990707"/>
            <a:ext cx="2598737" cy="11096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0" spcFirstLastPara="1" rIns="0" wrap="square" tIns="2743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9" name="Google Shape;99;p11"/>
          <p:cNvSpPr txBox="1"/>
          <p:nvPr>
            <p:ph idx="9" type="body"/>
          </p:nvPr>
        </p:nvSpPr>
        <p:spPr>
          <a:xfrm>
            <a:off x="6432529" y="5600947"/>
            <a:ext cx="228347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0" name="Google Shape;100;p11"/>
          <p:cNvSpPr/>
          <p:nvPr>
            <p:ph idx="13" type="pic"/>
          </p:nvPr>
        </p:nvSpPr>
        <p:spPr>
          <a:xfrm>
            <a:off x="9034272" y="2393215"/>
            <a:ext cx="2596896" cy="2596896"/>
          </a:xfrm>
          <a:prstGeom prst="rect">
            <a:avLst/>
          </a:prstGeom>
          <a:solidFill>
            <a:srgbClr val="4BE777"/>
          </a:solidFill>
          <a:ln>
            <a:noFill/>
          </a:ln>
        </p:spPr>
      </p:sp>
      <p:sp>
        <p:nvSpPr>
          <p:cNvPr id="101" name="Google Shape;101;p11"/>
          <p:cNvSpPr txBox="1"/>
          <p:nvPr>
            <p:ph idx="14" type="body"/>
          </p:nvPr>
        </p:nvSpPr>
        <p:spPr>
          <a:xfrm>
            <a:off x="9032431" y="4990707"/>
            <a:ext cx="2598737" cy="11096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0" spcFirstLastPara="1" rIns="0" wrap="square" tIns="2743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2" name="Google Shape;102;p11"/>
          <p:cNvSpPr txBox="1"/>
          <p:nvPr>
            <p:ph idx="15" type="body"/>
          </p:nvPr>
        </p:nvSpPr>
        <p:spPr>
          <a:xfrm>
            <a:off x="9190984" y="5600947"/>
            <a:ext cx="228347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 x8">
  <p:cSld name="Team x8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2"/>
          <p:cNvSpPr txBox="1"/>
          <p:nvPr>
            <p:ph type="title"/>
          </p:nvPr>
        </p:nvSpPr>
        <p:spPr>
          <a:xfrm>
            <a:off x="758952" y="539496"/>
            <a:ext cx="10671048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2"/>
          <p:cNvSpPr txBox="1"/>
          <p:nvPr>
            <p:ph idx="12" type="sldNum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6" name="Google Shape;106;p12"/>
          <p:cNvSpPr/>
          <p:nvPr>
            <p:ph idx="2" type="pic"/>
          </p:nvPr>
        </p:nvSpPr>
        <p:spPr>
          <a:xfrm>
            <a:off x="1271016" y="1545336"/>
            <a:ext cx="2029968" cy="1828800"/>
          </a:xfrm>
          <a:prstGeom prst="rect">
            <a:avLst/>
          </a:prstGeom>
          <a:solidFill>
            <a:srgbClr val="4BE777"/>
          </a:solidFill>
          <a:ln>
            <a:noFill/>
          </a:ln>
        </p:spPr>
      </p:sp>
      <p:sp>
        <p:nvSpPr>
          <p:cNvPr id="107" name="Google Shape;107;p12"/>
          <p:cNvSpPr txBox="1"/>
          <p:nvPr>
            <p:ph idx="1" type="body"/>
          </p:nvPr>
        </p:nvSpPr>
        <p:spPr>
          <a:xfrm>
            <a:off x="1271016" y="3191256"/>
            <a:ext cx="2029968" cy="6949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45700" lIns="0" spcFirstLastPara="1" rIns="0" wrap="square" tIns="155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b="1" sz="14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" name="Google Shape;108;p12"/>
          <p:cNvSpPr txBox="1"/>
          <p:nvPr>
            <p:ph idx="3" type="body"/>
          </p:nvPr>
        </p:nvSpPr>
        <p:spPr>
          <a:xfrm>
            <a:off x="1271016" y="3616960"/>
            <a:ext cx="2029968" cy="182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" name="Google Shape;109;p12"/>
          <p:cNvSpPr/>
          <p:nvPr>
            <p:ph idx="4" type="pic"/>
          </p:nvPr>
        </p:nvSpPr>
        <p:spPr>
          <a:xfrm>
            <a:off x="1271016" y="4144264"/>
            <a:ext cx="2029968" cy="1828800"/>
          </a:xfrm>
          <a:prstGeom prst="rect">
            <a:avLst/>
          </a:prstGeom>
          <a:solidFill>
            <a:srgbClr val="4BE777"/>
          </a:solidFill>
          <a:ln>
            <a:noFill/>
          </a:ln>
        </p:spPr>
      </p:sp>
      <p:sp>
        <p:nvSpPr>
          <p:cNvPr id="110" name="Google Shape;110;p12"/>
          <p:cNvSpPr txBox="1"/>
          <p:nvPr>
            <p:ph idx="5" type="body"/>
          </p:nvPr>
        </p:nvSpPr>
        <p:spPr>
          <a:xfrm>
            <a:off x="1271016" y="5790184"/>
            <a:ext cx="2029968" cy="6949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0" spcFirstLastPara="1" rIns="0" wrap="square" tIns="155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b="1" sz="14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1" name="Google Shape;111;p12"/>
          <p:cNvSpPr txBox="1"/>
          <p:nvPr>
            <p:ph idx="6" type="body"/>
          </p:nvPr>
        </p:nvSpPr>
        <p:spPr>
          <a:xfrm>
            <a:off x="1271016" y="6215888"/>
            <a:ext cx="2029968" cy="182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12"/>
          <p:cNvSpPr/>
          <p:nvPr>
            <p:ph idx="7" type="pic"/>
          </p:nvPr>
        </p:nvSpPr>
        <p:spPr>
          <a:xfrm>
            <a:off x="3828288" y="1545336"/>
            <a:ext cx="2029968" cy="1828800"/>
          </a:xfrm>
          <a:prstGeom prst="rect">
            <a:avLst/>
          </a:prstGeom>
          <a:solidFill>
            <a:srgbClr val="4BE777"/>
          </a:solidFill>
          <a:ln>
            <a:noFill/>
          </a:ln>
        </p:spPr>
      </p:sp>
      <p:sp>
        <p:nvSpPr>
          <p:cNvPr id="113" name="Google Shape;113;p12"/>
          <p:cNvSpPr txBox="1"/>
          <p:nvPr>
            <p:ph idx="8" type="body"/>
          </p:nvPr>
        </p:nvSpPr>
        <p:spPr>
          <a:xfrm>
            <a:off x="3828288" y="3191256"/>
            <a:ext cx="2029968" cy="6949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0" spcFirstLastPara="1" rIns="0" wrap="square" tIns="155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b="1" sz="14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4" name="Google Shape;114;p12"/>
          <p:cNvSpPr txBox="1"/>
          <p:nvPr>
            <p:ph idx="9" type="body"/>
          </p:nvPr>
        </p:nvSpPr>
        <p:spPr>
          <a:xfrm>
            <a:off x="3828288" y="3616960"/>
            <a:ext cx="2029968" cy="182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5" name="Google Shape;115;p12"/>
          <p:cNvSpPr/>
          <p:nvPr>
            <p:ph idx="13" type="pic"/>
          </p:nvPr>
        </p:nvSpPr>
        <p:spPr>
          <a:xfrm>
            <a:off x="3828288" y="4144264"/>
            <a:ext cx="2029968" cy="1828800"/>
          </a:xfrm>
          <a:prstGeom prst="rect">
            <a:avLst/>
          </a:prstGeom>
          <a:solidFill>
            <a:srgbClr val="4BE777"/>
          </a:solidFill>
          <a:ln>
            <a:noFill/>
          </a:ln>
        </p:spPr>
      </p:sp>
      <p:sp>
        <p:nvSpPr>
          <p:cNvPr id="116" name="Google Shape;116;p12"/>
          <p:cNvSpPr txBox="1"/>
          <p:nvPr>
            <p:ph idx="14" type="body"/>
          </p:nvPr>
        </p:nvSpPr>
        <p:spPr>
          <a:xfrm>
            <a:off x="3828288" y="5790184"/>
            <a:ext cx="2029968" cy="6949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45700" lIns="0" spcFirstLastPara="1" rIns="0" wrap="square" tIns="155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b="1" sz="14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7" name="Google Shape;117;p12"/>
          <p:cNvSpPr txBox="1"/>
          <p:nvPr>
            <p:ph idx="15" type="body"/>
          </p:nvPr>
        </p:nvSpPr>
        <p:spPr>
          <a:xfrm>
            <a:off x="3828288" y="6215888"/>
            <a:ext cx="2029968" cy="182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p12"/>
          <p:cNvSpPr/>
          <p:nvPr>
            <p:ph idx="16" type="pic"/>
          </p:nvPr>
        </p:nvSpPr>
        <p:spPr>
          <a:xfrm>
            <a:off x="6385560" y="1545336"/>
            <a:ext cx="2029968" cy="1828800"/>
          </a:xfrm>
          <a:prstGeom prst="rect">
            <a:avLst/>
          </a:prstGeom>
          <a:solidFill>
            <a:srgbClr val="4BE777"/>
          </a:solidFill>
          <a:ln>
            <a:noFill/>
          </a:ln>
        </p:spPr>
      </p:sp>
      <p:sp>
        <p:nvSpPr>
          <p:cNvPr id="119" name="Google Shape;119;p12"/>
          <p:cNvSpPr txBox="1"/>
          <p:nvPr>
            <p:ph idx="17" type="body"/>
          </p:nvPr>
        </p:nvSpPr>
        <p:spPr>
          <a:xfrm>
            <a:off x="6385560" y="3191256"/>
            <a:ext cx="2029968" cy="6949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45700" lIns="0" spcFirstLastPara="1" rIns="0" wrap="square" tIns="155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b="1" sz="14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" name="Google Shape;120;p12"/>
          <p:cNvSpPr txBox="1"/>
          <p:nvPr>
            <p:ph idx="18" type="body"/>
          </p:nvPr>
        </p:nvSpPr>
        <p:spPr>
          <a:xfrm>
            <a:off x="6385560" y="3616960"/>
            <a:ext cx="2029968" cy="182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" name="Google Shape;121;p12"/>
          <p:cNvSpPr/>
          <p:nvPr>
            <p:ph idx="19" type="pic"/>
          </p:nvPr>
        </p:nvSpPr>
        <p:spPr>
          <a:xfrm>
            <a:off x="6385560" y="4144264"/>
            <a:ext cx="2029968" cy="1828800"/>
          </a:xfrm>
          <a:prstGeom prst="rect">
            <a:avLst/>
          </a:prstGeom>
          <a:solidFill>
            <a:srgbClr val="4BE777"/>
          </a:solidFill>
          <a:ln>
            <a:noFill/>
          </a:ln>
        </p:spPr>
      </p:sp>
      <p:sp>
        <p:nvSpPr>
          <p:cNvPr id="122" name="Google Shape;122;p12"/>
          <p:cNvSpPr txBox="1"/>
          <p:nvPr>
            <p:ph idx="20" type="body"/>
          </p:nvPr>
        </p:nvSpPr>
        <p:spPr>
          <a:xfrm>
            <a:off x="6385560" y="5790184"/>
            <a:ext cx="2029968" cy="6949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0" spcFirstLastPara="1" rIns="0" wrap="square" tIns="155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b="1" sz="14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" name="Google Shape;123;p12"/>
          <p:cNvSpPr txBox="1"/>
          <p:nvPr>
            <p:ph idx="21" type="body"/>
          </p:nvPr>
        </p:nvSpPr>
        <p:spPr>
          <a:xfrm>
            <a:off x="6385560" y="6215888"/>
            <a:ext cx="2029968" cy="182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" name="Google Shape;124;p12"/>
          <p:cNvSpPr/>
          <p:nvPr>
            <p:ph idx="22" type="pic"/>
          </p:nvPr>
        </p:nvSpPr>
        <p:spPr>
          <a:xfrm>
            <a:off x="8942832" y="1545336"/>
            <a:ext cx="2029968" cy="1828800"/>
          </a:xfrm>
          <a:prstGeom prst="rect">
            <a:avLst/>
          </a:prstGeom>
          <a:solidFill>
            <a:srgbClr val="4BE777"/>
          </a:solidFill>
          <a:ln>
            <a:noFill/>
          </a:ln>
        </p:spPr>
      </p:sp>
      <p:sp>
        <p:nvSpPr>
          <p:cNvPr id="125" name="Google Shape;125;p12"/>
          <p:cNvSpPr txBox="1"/>
          <p:nvPr>
            <p:ph idx="23" type="body"/>
          </p:nvPr>
        </p:nvSpPr>
        <p:spPr>
          <a:xfrm>
            <a:off x="8942832" y="3191256"/>
            <a:ext cx="2029968" cy="6949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0" spcFirstLastPara="1" rIns="0" wrap="square" tIns="155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b="1" sz="14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" name="Google Shape;126;p12"/>
          <p:cNvSpPr txBox="1"/>
          <p:nvPr>
            <p:ph idx="24" type="body"/>
          </p:nvPr>
        </p:nvSpPr>
        <p:spPr>
          <a:xfrm>
            <a:off x="8942832" y="3616960"/>
            <a:ext cx="2029968" cy="182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" name="Google Shape;127;p12"/>
          <p:cNvSpPr/>
          <p:nvPr>
            <p:ph idx="25" type="pic"/>
          </p:nvPr>
        </p:nvSpPr>
        <p:spPr>
          <a:xfrm>
            <a:off x="8942832" y="4144264"/>
            <a:ext cx="2029968" cy="1828800"/>
          </a:xfrm>
          <a:prstGeom prst="rect">
            <a:avLst/>
          </a:prstGeom>
          <a:solidFill>
            <a:srgbClr val="4BE777"/>
          </a:solidFill>
          <a:ln>
            <a:noFill/>
          </a:ln>
        </p:spPr>
      </p:sp>
      <p:sp>
        <p:nvSpPr>
          <p:cNvPr id="128" name="Google Shape;128;p12"/>
          <p:cNvSpPr txBox="1"/>
          <p:nvPr>
            <p:ph idx="26" type="body"/>
          </p:nvPr>
        </p:nvSpPr>
        <p:spPr>
          <a:xfrm>
            <a:off x="8942832" y="5790184"/>
            <a:ext cx="2029968" cy="6949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45700" lIns="0" spcFirstLastPara="1" rIns="0" wrap="square" tIns="155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b="1" sz="14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" name="Google Shape;129;p12"/>
          <p:cNvSpPr txBox="1"/>
          <p:nvPr>
            <p:ph idx="27" type="body"/>
          </p:nvPr>
        </p:nvSpPr>
        <p:spPr>
          <a:xfrm>
            <a:off x="8942832" y="6215888"/>
            <a:ext cx="2029968" cy="182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 Column">
  <p:cSld name="5 Column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3"/>
          <p:cNvSpPr/>
          <p:nvPr/>
        </p:nvSpPr>
        <p:spPr>
          <a:xfrm>
            <a:off x="685338" y="3796480"/>
            <a:ext cx="2011680" cy="15179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32" name="Google Shape;132;p13"/>
          <p:cNvSpPr/>
          <p:nvPr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rgbClr val="FAEBB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33" name="Google Shape;133;p13"/>
          <p:cNvSpPr/>
          <p:nvPr/>
        </p:nvSpPr>
        <p:spPr>
          <a:xfrm>
            <a:off x="5116484" y="3796480"/>
            <a:ext cx="2011680" cy="15179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34" name="Google Shape;134;p13"/>
          <p:cNvSpPr/>
          <p:nvPr/>
        </p:nvSpPr>
        <p:spPr>
          <a:xfrm>
            <a:off x="9547629" y="3796480"/>
            <a:ext cx="2011680" cy="15179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35" name="Google Shape;135;p13"/>
          <p:cNvSpPr/>
          <p:nvPr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rgbClr val="FAEBB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36" name="Google Shape;136;p13"/>
          <p:cNvSpPr txBox="1"/>
          <p:nvPr>
            <p:ph type="title"/>
          </p:nvPr>
        </p:nvSpPr>
        <p:spPr>
          <a:xfrm>
            <a:off x="758952" y="841248"/>
            <a:ext cx="10671048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13"/>
          <p:cNvSpPr txBox="1"/>
          <p:nvPr>
            <p:ph idx="12" type="sldNum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8" name="Google Shape;138;p13"/>
          <p:cNvSpPr txBox="1"/>
          <p:nvPr>
            <p:ph idx="1" type="body"/>
          </p:nvPr>
        </p:nvSpPr>
        <p:spPr>
          <a:xfrm>
            <a:off x="685338" y="2491684"/>
            <a:ext cx="2011680" cy="2825173"/>
          </a:xfrm>
          <a:prstGeom prst="rect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6858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39" name="Google Shape;139;p13"/>
          <p:cNvSpPr/>
          <p:nvPr>
            <p:ph idx="2" type="pic"/>
          </p:nvPr>
        </p:nvSpPr>
        <p:spPr>
          <a:xfrm>
            <a:off x="1339134" y="2111058"/>
            <a:ext cx="704088" cy="7040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140" name="Google Shape;140;p13"/>
          <p:cNvSpPr txBox="1"/>
          <p:nvPr>
            <p:ph idx="3" type="body"/>
          </p:nvPr>
        </p:nvSpPr>
        <p:spPr>
          <a:xfrm>
            <a:off x="731058" y="3888404"/>
            <a:ext cx="192024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sz="15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" name="Google Shape;141;p13"/>
          <p:cNvSpPr txBox="1"/>
          <p:nvPr>
            <p:ph idx="4" type="body"/>
          </p:nvPr>
        </p:nvSpPr>
        <p:spPr>
          <a:xfrm>
            <a:off x="2900910" y="2491684"/>
            <a:ext cx="2011680" cy="2825173"/>
          </a:xfrm>
          <a:prstGeom prst="rect">
            <a:avLst/>
          </a:prstGeom>
          <a:noFill/>
          <a:ln cap="flat" cmpd="sng" w="127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6858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42" name="Google Shape;142;p13"/>
          <p:cNvSpPr/>
          <p:nvPr>
            <p:ph idx="5" type="pic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</p:sp>
      <p:sp>
        <p:nvSpPr>
          <p:cNvPr id="143" name="Google Shape;143;p13"/>
          <p:cNvSpPr txBox="1"/>
          <p:nvPr>
            <p:ph idx="6" type="body"/>
          </p:nvPr>
        </p:nvSpPr>
        <p:spPr>
          <a:xfrm>
            <a:off x="2946630" y="3888404"/>
            <a:ext cx="192024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sz="15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4" name="Google Shape;144;p13"/>
          <p:cNvSpPr txBox="1"/>
          <p:nvPr>
            <p:ph idx="7" type="body"/>
          </p:nvPr>
        </p:nvSpPr>
        <p:spPr>
          <a:xfrm>
            <a:off x="5116484" y="2491684"/>
            <a:ext cx="2011680" cy="2825173"/>
          </a:xfrm>
          <a:prstGeom prst="rect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6858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45" name="Google Shape;145;p13"/>
          <p:cNvSpPr/>
          <p:nvPr>
            <p:ph idx="8" type="pic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146" name="Google Shape;146;p13"/>
          <p:cNvSpPr txBox="1"/>
          <p:nvPr>
            <p:ph idx="9" type="body"/>
          </p:nvPr>
        </p:nvSpPr>
        <p:spPr>
          <a:xfrm>
            <a:off x="5162204" y="3888404"/>
            <a:ext cx="192024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sz="15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7" name="Google Shape;147;p13"/>
          <p:cNvSpPr txBox="1"/>
          <p:nvPr>
            <p:ph idx="13" type="body"/>
          </p:nvPr>
        </p:nvSpPr>
        <p:spPr>
          <a:xfrm>
            <a:off x="7332057" y="2491684"/>
            <a:ext cx="2011680" cy="2825173"/>
          </a:xfrm>
          <a:prstGeom prst="rect">
            <a:avLst/>
          </a:prstGeom>
          <a:noFill/>
          <a:ln cap="flat" cmpd="sng" w="127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6858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48" name="Google Shape;148;p13"/>
          <p:cNvSpPr/>
          <p:nvPr>
            <p:ph idx="14" type="pic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</p:sp>
      <p:sp>
        <p:nvSpPr>
          <p:cNvPr id="149" name="Google Shape;149;p13"/>
          <p:cNvSpPr txBox="1"/>
          <p:nvPr>
            <p:ph idx="15" type="body"/>
          </p:nvPr>
        </p:nvSpPr>
        <p:spPr>
          <a:xfrm>
            <a:off x="7377777" y="3888404"/>
            <a:ext cx="192024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sz="15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0" name="Google Shape;150;p13"/>
          <p:cNvSpPr txBox="1"/>
          <p:nvPr>
            <p:ph idx="16" type="body"/>
          </p:nvPr>
        </p:nvSpPr>
        <p:spPr>
          <a:xfrm>
            <a:off x="9547629" y="2491684"/>
            <a:ext cx="2011680" cy="2825173"/>
          </a:xfrm>
          <a:prstGeom prst="rect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6858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51" name="Google Shape;151;p13"/>
          <p:cNvSpPr/>
          <p:nvPr>
            <p:ph idx="17" type="pic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152" name="Google Shape;152;p13"/>
          <p:cNvSpPr txBox="1"/>
          <p:nvPr>
            <p:ph idx="18" type="body"/>
          </p:nvPr>
        </p:nvSpPr>
        <p:spPr>
          <a:xfrm>
            <a:off x="9593349" y="3888404"/>
            <a:ext cx="192024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sz="15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">
  <p:cSld name="Timeline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4"/>
          <p:cNvSpPr/>
          <p:nvPr/>
        </p:nvSpPr>
        <p:spPr>
          <a:xfrm>
            <a:off x="0" y="0"/>
            <a:ext cx="2838450" cy="2857958"/>
          </a:xfrm>
          <a:custGeom>
            <a:rect b="b" l="l" r="r" t="t"/>
            <a:pathLst>
              <a:path extrusionOk="0" h="2857958" w="2838450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55" name="Google Shape;155;p14"/>
          <p:cNvSpPr/>
          <p:nvPr/>
        </p:nvSpPr>
        <p:spPr>
          <a:xfrm>
            <a:off x="1" y="-1"/>
            <a:ext cx="1970627" cy="1990267"/>
          </a:xfrm>
          <a:custGeom>
            <a:rect b="b" l="l" r="r" t="t"/>
            <a:pathLst>
              <a:path extrusionOk="0" h="1990267" w="197062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56" name="Google Shape;156;p14"/>
          <p:cNvSpPr/>
          <p:nvPr/>
        </p:nvSpPr>
        <p:spPr>
          <a:xfrm>
            <a:off x="1" y="1"/>
            <a:ext cx="1003449" cy="1013015"/>
          </a:xfrm>
          <a:custGeom>
            <a:rect b="b" l="l" r="r" t="t"/>
            <a:pathLst>
              <a:path extrusionOk="0" h="1013015" w="1003449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57" name="Google Shape;157;p14"/>
          <p:cNvSpPr txBox="1"/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  <a:defRPr>
                <a:solidFill>
                  <a:schemeClr val="accent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14"/>
          <p:cNvSpPr txBox="1"/>
          <p:nvPr>
            <p:ph idx="12" type="sldNum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descr="preencoded.png" id="159" name="Google Shape;159;p14"/>
          <p:cNvSpPr/>
          <p:nvPr/>
        </p:nvSpPr>
        <p:spPr>
          <a:xfrm>
            <a:off x="1458332" y="590133"/>
            <a:ext cx="775021" cy="775021"/>
          </a:xfrm>
          <a:custGeom>
            <a:rect b="b" l="l" r="r" t="t"/>
            <a:pathLst>
              <a:path extrusionOk="0" h="775021" w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60" name="Google Shape;160;p14"/>
          <p:cNvSpPr txBox="1"/>
          <p:nvPr>
            <p:ph idx="1" type="body"/>
          </p:nvPr>
        </p:nvSpPr>
        <p:spPr>
          <a:xfrm>
            <a:off x="685338" y="3017520"/>
            <a:ext cx="1993392" cy="55778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61" name="Google Shape;161;p14"/>
          <p:cNvSpPr txBox="1"/>
          <p:nvPr>
            <p:ph idx="2" type="body"/>
          </p:nvPr>
        </p:nvSpPr>
        <p:spPr>
          <a:xfrm>
            <a:off x="2900911" y="3017520"/>
            <a:ext cx="1993392" cy="5577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62" name="Google Shape;162;p14"/>
          <p:cNvSpPr txBox="1"/>
          <p:nvPr>
            <p:ph idx="3" type="body"/>
          </p:nvPr>
        </p:nvSpPr>
        <p:spPr>
          <a:xfrm>
            <a:off x="5116484" y="3017520"/>
            <a:ext cx="1993392" cy="55778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63" name="Google Shape;163;p14"/>
          <p:cNvSpPr txBox="1"/>
          <p:nvPr>
            <p:ph idx="4" type="body"/>
          </p:nvPr>
        </p:nvSpPr>
        <p:spPr>
          <a:xfrm>
            <a:off x="7332057" y="3017520"/>
            <a:ext cx="1993392" cy="5577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64" name="Google Shape;164;p14"/>
          <p:cNvSpPr txBox="1"/>
          <p:nvPr>
            <p:ph idx="5" type="body"/>
          </p:nvPr>
        </p:nvSpPr>
        <p:spPr>
          <a:xfrm>
            <a:off x="9547629" y="3017520"/>
            <a:ext cx="1993392" cy="55778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65" name="Google Shape;165;p14"/>
          <p:cNvSpPr txBox="1"/>
          <p:nvPr>
            <p:ph idx="6" type="body"/>
          </p:nvPr>
        </p:nvSpPr>
        <p:spPr>
          <a:xfrm>
            <a:off x="685338" y="4745736"/>
            <a:ext cx="1993392" cy="7955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sz="15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6" name="Google Shape;166;p14"/>
          <p:cNvSpPr txBox="1"/>
          <p:nvPr>
            <p:ph idx="7" type="body"/>
          </p:nvPr>
        </p:nvSpPr>
        <p:spPr>
          <a:xfrm>
            <a:off x="2900911" y="4745736"/>
            <a:ext cx="1993392" cy="7955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sz="15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7" name="Google Shape;167;p14"/>
          <p:cNvSpPr txBox="1"/>
          <p:nvPr>
            <p:ph idx="8" type="body"/>
          </p:nvPr>
        </p:nvSpPr>
        <p:spPr>
          <a:xfrm>
            <a:off x="5116484" y="4745736"/>
            <a:ext cx="1993392" cy="7955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sz="15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8" name="Google Shape;168;p14"/>
          <p:cNvSpPr txBox="1"/>
          <p:nvPr>
            <p:ph idx="9" type="body"/>
          </p:nvPr>
        </p:nvSpPr>
        <p:spPr>
          <a:xfrm>
            <a:off x="7332057" y="4745736"/>
            <a:ext cx="1993392" cy="7955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sz="15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9" name="Google Shape;169;p14"/>
          <p:cNvSpPr txBox="1"/>
          <p:nvPr>
            <p:ph idx="13" type="body"/>
          </p:nvPr>
        </p:nvSpPr>
        <p:spPr>
          <a:xfrm>
            <a:off x="9547629" y="4745736"/>
            <a:ext cx="1993392" cy="7955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sz="15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170" name="Google Shape;170;p14"/>
          <p:cNvCxnSpPr/>
          <p:nvPr/>
        </p:nvCxnSpPr>
        <p:spPr>
          <a:xfrm>
            <a:off x="739398" y="4187681"/>
            <a:ext cx="10812360" cy="0"/>
          </a:xfrm>
          <a:prstGeom prst="straightConnector1">
            <a:avLst/>
          </a:prstGeom>
          <a:noFill/>
          <a:ln cap="flat" cmpd="sng" w="12700">
            <a:solidFill>
              <a:srgbClr val="F0CAA2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">
  <p:cSld name="3 Column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5"/>
          <p:cNvSpPr txBox="1"/>
          <p:nvPr>
            <p:ph type="title"/>
          </p:nvPr>
        </p:nvSpPr>
        <p:spPr>
          <a:xfrm>
            <a:off x="758952" y="1234440"/>
            <a:ext cx="10671048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15"/>
          <p:cNvSpPr txBox="1"/>
          <p:nvPr>
            <p:ph idx="12" type="sldNum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4" name="Google Shape;174;p15"/>
          <p:cNvSpPr txBox="1"/>
          <p:nvPr>
            <p:ph idx="1" type="body"/>
          </p:nvPr>
        </p:nvSpPr>
        <p:spPr>
          <a:xfrm>
            <a:off x="713232" y="2743200"/>
            <a:ext cx="3328416" cy="3557016"/>
          </a:xfrm>
          <a:prstGeom prst="rect">
            <a:avLst/>
          </a:prstGeom>
          <a:noFill/>
          <a:ln cap="flat" cmpd="sng" w="127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6858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75" name="Google Shape;175;p15"/>
          <p:cNvSpPr/>
          <p:nvPr>
            <p:ph idx="2" type="pic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</p:sp>
      <p:sp>
        <p:nvSpPr>
          <p:cNvPr id="176" name="Google Shape;176;p15"/>
          <p:cNvSpPr txBox="1"/>
          <p:nvPr>
            <p:ph idx="3" type="body"/>
          </p:nvPr>
        </p:nvSpPr>
        <p:spPr>
          <a:xfrm>
            <a:off x="992124" y="3950208"/>
            <a:ext cx="2770632" cy="2206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385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Char char="•"/>
              <a:defRPr sz="15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7" name="Google Shape;177;p15"/>
          <p:cNvSpPr txBox="1"/>
          <p:nvPr>
            <p:ph idx="4" type="body"/>
          </p:nvPr>
        </p:nvSpPr>
        <p:spPr>
          <a:xfrm>
            <a:off x="4443984" y="2743200"/>
            <a:ext cx="3328416" cy="3557016"/>
          </a:xfrm>
          <a:prstGeom prst="rect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6858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78" name="Google Shape;178;p15"/>
          <p:cNvSpPr/>
          <p:nvPr>
            <p:ph idx="5" type="pic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179" name="Google Shape;179;p15"/>
          <p:cNvSpPr txBox="1"/>
          <p:nvPr>
            <p:ph idx="6" type="body"/>
          </p:nvPr>
        </p:nvSpPr>
        <p:spPr>
          <a:xfrm>
            <a:off x="4722876" y="3950208"/>
            <a:ext cx="2770632" cy="2206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385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Char char="•"/>
              <a:defRPr sz="15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0" name="Google Shape;180;p15"/>
          <p:cNvSpPr txBox="1"/>
          <p:nvPr>
            <p:ph idx="7" type="body"/>
          </p:nvPr>
        </p:nvSpPr>
        <p:spPr>
          <a:xfrm>
            <a:off x="8092440" y="2743200"/>
            <a:ext cx="3328416" cy="3557016"/>
          </a:xfrm>
          <a:prstGeom prst="rect">
            <a:avLst/>
          </a:prstGeom>
          <a:noFill/>
          <a:ln cap="flat" cmpd="sng" w="127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6858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81" name="Google Shape;181;p15"/>
          <p:cNvSpPr/>
          <p:nvPr>
            <p:ph idx="8" type="pic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</p:sp>
      <p:sp>
        <p:nvSpPr>
          <p:cNvPr id="182" name="Google Shape;182;p15"/>
          <p:cNvSpPr txBox="1"/>
          <p:nvPr>
            <p:ph idx="9" type="body"/>
          </p:nvPr>
        </p:nvSpPr>
        <p:spPr>
          <a:xfrm>
            <a:off x="8371332" y="3950208"/>
            <a:ext cx="2770632" cy="2206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385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Char char="•"/>
              <a:defRPr sz="15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">
  <p:cSld name="Closing">
    <p:bg>
      <p:bgPr>
        <a:solidFill>
          <a:schemeClr val="accent6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6"/>
          <p:cNvSpPr/>
          <p:nvPr/>
        </p:nvSpPr>
        <p:spPr>
          <a:xfrm>
            <a:off x="0" y="0"/>
            <a:ext cx="8948738" cy="6858000"/>
          </a:xfrm>
          <a:custGeom>
            <a:rect b="b" l="l" r="r" t="t"/>
            <a:pathLst>
              <a:path extrusionOk="0" h="6858000" w="8948738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descr="preencoded.png" id="185" name="Google Shape;185;p16"/>
          <p:cNvSpPr/>
          <p:nvPr/>
        </p:nvSpPr>
        <p:spPr>
          <a:xfrm>
            <a:off x="7538626" y="13142"/>
            <a:ext cx="4653374" cy="6831717"/>
          </a:xfrm>
          <a:custGeom>
            <a:rect b="b" l="l" r="r" t="t"/>
            <a:pathLst>
              <a:path extrusionOk="0" h="6831717" w="4653374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descr="preencoded.png" id="186" name="Google Shape;186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737234" y="-25041"/>
            <a:ext cx="3432191" cy="3432191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16"/>
          <p:cNvSpPr txBox="1"/>
          <p:nvPr>
            <p:ph type="ctrTitle"/>
          </p:nvPr>
        </p:nvSpPr>
        <p:spPr>
          <a:xfrm>
            <a:off x="1527048" y="1975104"/>
            <a:ext cx="4169664" cy="6675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0">
            <a:noAutofit/>
          </a:bodyPr>
          <a:lstStyle>
            <a:lvl1pPr lvl="0" algn="l">
              <a:lnSpc>
                <a:spcPct val="110795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  <a:defRPr sz="4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" name="Google Shape;188;p16"/>
          <p:cNvSpPr txBox="1"/>
          <p:nvPr>
            <p:ph idx="1" type="subTitle"/>
          </p:nvPr>
        </p:nvSpPr>
        <p:spPr>
          <a:xfrm>
            <a:off x="1545336" y="2846832"/>
            <a:ext cx="4169664" cy="21762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preencoded.png" id="190" name="Google Shape;190;p17"/>
          <p:cNvSpPr/>
          <p:nvPr/>
        </p:nvSpPr>
        <p:spPr>
          <a:xfrm>
            <a:off x="-5568" y="-2784"/>
            <a:ext cx="3443288" cy="6891337"/>
          </a:xfrm>
          <a:custGeom>
            <a:rect b="b" l="l" r="r" t="t"/>
            <a:pathLst>
              <a:path extrusionOk="0" h="6891337" w="3443288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descr="preencoded.png" id="191" name="Google Shape;191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17"/>
          <p:cNvSpPr/>
          <p:nvPr/>
        </p:nvSpPr>
        <p:spPr>
          <a:xfrm>
            <a:off x="1721621" y="-2784"/>
            <a:ext cx="1716115" cy="1720853"/>
          </a:xfrm>
          <a:custGeom>
            <a:rect b="b" l="l" r="r" t="t"/>
            <a:pathLst>
              <a:path extrusionOk="0" h="1720853" w="1716115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lt1">
              <a:alpha val="9843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descr="preencoded.png" id="193" name="Google Shape;193;p17"/>
          <p:cNvSpPr/>
          <p:nvPr/>
        </p:nvSpPr>
        <p:spPr>
          <a:xfrm>
            <a:off x="-5568" y="3440504"/>
            <a:ext cx="3443288" cy="3448050"/>
          </a:xfrm>
          <a:custGeom>
            <a:rect b="b" l="l" r="r" t="t"/>
            <a:pathLst>
              <a:path extrusionOk="0" h="3448050" w="3443288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descr="preencoded.png" id="194" name="Google Shape;19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17"/>
          <p:cNvSpPr txBox="1"/>
          <p:nvPr>
            <p:ph idx="12" type="sldNum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6" name="Google Shape;196;p17"/>
          <p:cNvSpPr txBox="1"/>
          <p:nvPr>
            <p:ph type="title"/>
          </p:nvPr>
        </p:nvSpPr>
        <p:spPr>
          <a:xfrm>
            <a:off x="3986784" y="1243584"/>
            <a:ext cx="8165592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17"/>
          <p:cNvSpPr txBox="1"/>
          <p:nvPr>
            <p:ph idx="1" type="body"/>
          </p:nvPr>
        </p:nvSpPr>
        <p:spPr>
          <a:xfrm>
            <a:off x="3685032" y="2255520"/>
            <a:ext cx="3741928" cy="43063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32385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500"/>
              <a:buChar char="•"/>
              <a:defRPr sz="1500"/>
            </a:lvl1pPr>
            <a:lvl2pPr indent="-31115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300"/>
              <a:buChar char="•"/>
              <a:defRPr sz="1300"/>
            </a:lvl2pPr>
            <a:lvl3pPr indent="-3048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8" name="Google Shape;198;p17"/>
          <p:cNvSpPr txBox="1"/>
          <p:nvPr>
            <p:ph idx="2" type="body"/>
          </p:nvPr>
        </p:nvSpPr>
        <p:spPr>
          <a:xfrm>
            <a:off x="7754112" y="2255520"/>
            <a:ext cx="3741928" cy="43063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32385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500"/>
              <a:buChar char="•"/>
              <a:defRPr sz="1500"/>
            </a:lvl1pPr>
            <a:lvl2pPr indent="-31115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300"/>
              <a:buChar char="•"/>
              <a:defRPr sz="1300"/>
            </a:lvl2pPr>
            <a:lvl3pPr indent="-3048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8"/>
          <p:cNvSpPr/>
          <p:nvPr/>
        </p:nvSpPr>
        <p:spPr>
          <a:xfrm>
            <a:off x="1" y="0"/>
            <a:ext cx="2242827" cy="2102966"/>
          </a:xfrm>
          <a:custGeom>
            <a:rect b="b" l="l" r="r" t="t"/>
            <a:pathLst>
              <a:path extrusionOk="0" h="2102966" w="2242827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rgbClr val="FCF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01" name="Google Shape;201;p18"/>
          <p:cNvSpPr/>
          <p:nvPr/>
        </p:nvSpPr>
        <p:spPr>
          <a:xfrm rot="10800000">
            <a:off x="9949173" y="4755034"/>
            <a:ext cx="2242827" cy="2102966"/>
          </a:xfrm>
          <a:custGeom>
            <a:rect b="b" l="l" r="r" t="t"/>
            <a:pathLst>
              <a:path extrusionOk="0" h="2102966" w="2242827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rgbClr val="FCF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02" name="Google Shape;202;p18"/>
          <p:cNvSpPr txBox="1"/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270833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" name="Google Shape;203;p18"/>
          <p:cNvSpPr txBox="1"/>
          <p:nvPr>
            <p:ph idx="11" type="ftr"/>
          </p:nvPr>
        </p:nvSpPr>
        <p:spPr>
          <a:xfrm>
            <a:off x="621792" y="457200"/>
            <a:ext cx="32004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" name="Google Shape;204;p18"/>
          <p:cNvSpPr txBox="1"/>
          <p:nvPr>
            <p:ph idx="12" type="sldNum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9"/>
          <p:cNvSpPr/>
          <p:nvPr/>
        </p:nvSpPr>
        <p:spPr>
          <a:xfrm>
            <a:off x="1" y="0"/>
            <a:ext cx="2242827" cy="2102966"/>
          </a:xfrm>
          <a:custGeom>
            <a:rect b="b" l="l" r="r" t="t"/>
            <a:pathLst>
              <a:path extrusionOk="0" h="2102966" w="2242827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rgbClr val="FCF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07" name="Google Shape;207;p19"/>
          <p:cNvSpPr/>
          <p:nvPr/>
        </p:nvSpPr>
        <p:spPr>
          <a:xfrm rot="10800000">
            <a:off x="9949173" y="4755034"/>
            <a:ext cx="2242827" cy="2102966"/>
          </a:xfrm>
          <a:custGeom>
            <a:rect b="b" l="l" r="r" t="t"/>
            <a:pathLst>
              <a:path extrusionOk="0" h="2102966" w="2242827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rgbClr val="FCF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08" name="Google Shape;208;p19"/>
          <p:cNvSpPr txBox="1"/>
          <p:nvPr>
            <p:ph idx="12" type="sldNum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0"/>
          <p:cNvSpPr/>
          <p:nvPr/>
        </p:nvSpPr>
        <p:spPr>
          <a:xfrm rot="10800000">
            <a:off x="9949173" y="4755034"/>
            <a:ext cx="2242827" cy="2102966"/>
          </a:xfrm>
          <a:custGeom>
            <a:rect b="b" l="l" r="r" t="t"/>
            <a:pathLst>
              <a:path extrusionOk="0" h="2102966" w="2242827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rgbClr val="FCF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11" name="Google Shape;211;p2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152343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 Black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2" name="Google Shape;212;p2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13" name="Google Shape;213;p2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14" name="Google Shape;214;p20"/>
          <p:cNvSpPr txBox="1"/>
          <p:nvPr>
            <p:ph idx="12" type="sldNum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Agenda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3"/>
          <p:cNvGrpSpPr/>
          <p:nvPr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18" name="Google Shape;18;p3"/>
            <p:cNvSpPr/>
            <p:nvPr/>
          </p:nvSpPr>
          <p:spPr>
            <a:xfrm>
              <a:off x="5009037" y="2525712"/>
              <a:ext cx="3601721" cy="4332288"/>
            </a:xfrm>
            <a:custGeom>
              <a:rect b="b" l="l" r="r" t="t"/>
              <a:pathLst>
                <a:path extrusionOk="0" h="1441" w="1198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8589536" y="2525712"/>
              <a:ext cx="3589694" cy="4332288"/>
            </a:xfrm>
            <a:custGeom>
              <a:rect b="b" l="l" r="r" t="t"/>
              <a:pathLst>
                <a:path extrusionOk="0" h="1441" w="1194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grpSp>
        <p:nvGrpSpPr>
          <p:cNvPr id="20" name="Google Shape;20;p3"/>
          <p:cNvGrpSpPr/>
          <p:nvPr/>
        </p:nvGrpSpPr>
        <p:grpSpPr>
          <a:xfrm rot="10800000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21" name="Google Shape;21;p3"/>
            <p:cNvSpPr/>
            <p:nvPr/>
          </p:nvSpPr>
          <p:spPr>
            <a:xfrm>
              <a:off x="5183405" y="2678112"/>
              <a:ext cx="3601721" cy="4332288"/>
            </a:xfrm>
            <a:custGeom>
              <a:rect b="b" l="l" r="r" t="t"/>
              <a:pathLst>
                <a:path extrusionOk="0" h="1441" w="1198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8763903" y="2678112"/>
              <a:ext cx="3589695" cy="4332288"/>
            </a:xfrm>
            <a:custGeom>
              <a:rect b="b" l="l" r="r" t="t"/>
              <a:pathLst>
                <a:path extrusionOk="0" h="1441" w="1194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sp>
        <p:nvSpPr>
          <p:cNvPr descr="preencoded.png" id="23" name="Google Shape;23;p3"/>
          <p:cNvSpPr/>
          <p:nvPr/>
        </p:nvSpPr>
        <p:spPr>
          <a:xfrm>
            <a:off x="7642518" y="4577658"/>
            <a:ext cx="775021" cy="775021"/>
          </a:xfrm>
          <a:custGeom>
            <a:rect b="b" l="l" r="r" t="t"/>
            <a:pathLst>
              <a:path extrusionOk="0" h="775021" w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4" name="Google Shape;24;p3"/>
          <p:cNvSpPr txBox="1"/>
          <p:nvPr>
            <p:ph type="title"/>
          </p:nvPr>
        </p:nvSpPr>
        <p:spPr>
          <a:xfrm>
            <a:off x="1499616" y="1901952"/>
            <a:ext cx="5693664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" type="body"/>
          </p:nvPr>
        </p:nvSpPr>
        <p:spPr>
          <a:xfrm>
            <a:off x="1499616" y="2770632"/>
            <a:ext cx="5693664" cy="31221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/>
            </a:lvl1pPr>
            <a:lvl2pPr indent="-355600" lvl="1" marL="914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•"/>
              <a:defRPr sz="2000"/>
            </a:lvl2pPr>
            <a:lvl3pPr indent="-342900" lvl="2" marL="1371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1"/>
          <p:cNvSpPr/>
          <p:nvPr/>
        </p:nvSpPr>
        <p:spPr>
          <a:xfrm rot="10800000">
            <a:off x="9949173" y="4755034"/>
            <a:ext cx="2242827" cy="2102966"/>
          </a:xfrm>
          <a:custGeom>
            <a:rect b="b" l="l" r="r" t="t"/>
            <a:pathLst>
              <a:path extrusionOk="0" h="2102966" w="2242827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rgbClr val="FCF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17" name="Google Shape;217;p2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152343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 Black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8" name="Google Shape;218;p2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19" name="Google Shape;219;p2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20" name="Google Shape;220;p21"/>
          <p:cNvSpPr txBox="1"/>
          <p:nvPr>
            <p:ph idx="12" type="sldNum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/>
          <p:nvPr/>
        </p:nvSpPr>
        <p:spPr>
          <a:xfrm>
            <a:off x="2062836" y="686475"/>
            <a:ext cx="7774629" cy="6193018"/>
          </a:xfrm>
          <a:custGeom>
            <a:rect b="b" l="l" r="r" t="t"/>
            <a:pathLst>
              <a:path extrusionOk="0" h="6193018" w="7774629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rgbClr val="F8E4CF">
              <a:alpha val="9843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8" name="Google Shape;28;p4"/>
          <p:cNvSpPr/>
          <p:nvPr/>
        </p:nvSpPr>
        <p:spPr>
          <a:xfrm>
            <a:off x="7610252" y="1"/>
            <a:ext cx="2273668" cy="3147998"/>
          </a:xfrm>
          <a:custGeom>
            <a:rect b="b" l="l" r="r" t="t"/>
            <a:pathLst>
              <a:path extrusionOk="0" h="3147998" w="227366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9" name="Google Shape;29;p4"/>
          <p:cNvSpPr/>
          <p:nvPr/>
        </p:nvSpPr>
        <p:spPr>
          <a:xfrm>
            <a:off x="9883919" y="2"/>
            <a:ext cx="2254928" cy="3141557"/>
          </a:xfrm>
          <a:custGeom>
            <a:rect b="b" l="l" r="r" t="t"/>
            <a:pathLst>
              <a:path extrusionOk="0" h="3141557" w="2254928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30" name="Google Shape;30;p4"/>
          <p:cNvSpPr/>
          <p:nvPr/>
        </p:nvSpPr>
        <p:spPr>
          <a:xfrm>
            <a:off x="8395730" y="2"/>
            <a:ext cx="2959203" cy="2352793"/>
          </a:xfrm>
          <a:custGeom>
            <a:rect b="b" l="l" r="r" t="t"/>
            <a:pathLst>
              <a:path extrusionOk="0" h="2352793" w="295920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31" name="Google Shape;31;p4"/>
          <p:cNvSpPr/>
          <p:nvPr/>
        </p:nvSpPr>
        <p:spPr>
          <a:xfrm>
            <a:off x="1390854" y="3130662"/>
            <a:ext cx="3106248" cy="3748831"/>
          </a:xfrm>
          <a:custGeom>
            <a:rect b="b" l="l" r="r" t="t"/>
            <a:pathLst>
              <a:path extrusionOk="0" h="3748831" w="3106248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8431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32" name="Google Shape;32;p4"/>
          <p:cNvSpPr/>
          <p:nvPr/>
        </p:nvSpPr>
        <p:spPr>
          <a:xfrm>
            <a:off x="0" y="3130661"/>
            <a:ext cx="1400640" cy="3748832"/>
          </a:xfrm>
          <a:custGeom>
            <a:rect b="b" l="l" r="r" t="t"/>
            <a:pathLst>
              <a:path extrusionOk="0" h="3748832" w="1400640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33" name="Google Shape;33;p4"/>
          <p:cNvSpPr txBox="1"/>
          <p:nvPr>
            <p:ph type="title"/>
          </p:nvPr>
        </p:nvSpPr>
        <p:spPr>
          <a:xfrm>
            <a:off x="2895600" y="3776472"/>
            <a:ext cx="6400800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  <a:defRPr sz="4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"/>
          <p:cNvSpPr txBox="1"/>
          <p:nvPr>
            <p:ph idx="1" type="body"/>
          </p:nvPr>
        </p:nvSpPr>
        <p:spPr>
          <a:xfrm>
            <a:off x="2895600" y="4718304"/>
            <a:ext cx="6400800" cy="5120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able">
  <p:cSld name="Title and Table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/>
          <p:nvPr/>
        </p:nvSpPr>
        <p:spPr>
          <a:xfrm>
            <a:off x="9866106" y="0"/>
            <a:ext cx="2325894" cy="2180854"/>
          </a:xfrm>
          <a:custGeom>
            <a:rect b="b" l="l" r="r" t="t"/>
            <a:pathLst>
              <a:path extrusionOk="0" h="2180854" w="232589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rgbClr val="E6F0F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37" name="Google Shape;37;p5"/>
          <p:cNvSpPr txBox="1"/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" type="body"/>
          </p:nvPr>
        </p:nvSpPr>
        <p:spPr>
          <a:xfrm>
            <a:off x="755904" y="2825496"/>
            <a:ext cx="10680192" cy="2834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/>
            </a:lvl1pPr>
            <a:lvl2pPr indent="-3302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•"/>
              <a:defRPr sz="1600"/>
            </a:lvl2pPr>
            <a:lvl3pPr indent="-3175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 sz="1400"/>
            </a:lvl3pPr>
            <a:lvl4pPr indent="-3048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3986784" y="1243584"/>
            <a:ext cx="8165592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descr="preencoded.png" id="42" name="Google Shape;42;p6"/>
          <p:cNvSpPr/>
          <p:nvPr/>
        </p:nvSpPr>
        <p:spPr>
          <a:xfrm>
            <a:off x="-5568" y="-2784"/>
            <a:ext cx="3443288" cy="6891337"/>
          </a:xfrm>
          <a:custGeom>
            <a:rect b="b" l="l" r="r" t="t"/>
            <a:pathLst>
              <a:path extrusionOk="0" h="6891337" w="3443288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descr="preencoded.png" id="43" name="Google Shape;43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6"/>
          <p:cNvSpPr/>
          <p:nvPr/>
        </p:nvSpPr>
        <p:spPr>
          <a:xfrm>
            <a:off x="1721621" y="-2784"/>
            <a:ext cx="1716115" cy="1720853"/>
          </a:xfrm>
          <a:custGeom>
            <a:rect b="b" l="l" r="r" t="t"/>
            <a:pathLst>
              <a:path extrusionOk="0" h="1720853" w="1716115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lt1">
              <a:alpha val="9843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descr="preencoded.png" id="45" name="Google Shape;45;p6"/>
          <p:cNvSpPr/>
          <p:nvPr/>
        </p:nvSpPr>
        <p:spPr>
          <a:xfrm>
            <a:off x="-5568" y="3440504"/>
            <a:ext cx="3443288" cy="3448050"/>
          </a:xfrm>
          <a:custGeom>
            <a:rect b="b" l="l" r="r" t="t"/>
            <a:pathLst>
              <a:path extrusionOk="0" h="3448050" w="3443288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descr="preencoded.png" id="46" name="Google Shape;4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6"/>
          <p:cNvSpPr txBox="1"/>
          <p:nvPr>
            <p:ph idx="1" type="body"/>
          </p:nvPr>
        </p:nvSpPr>
        <p:spPr>
          <a:xfrm>
            <a:off x="3977640" y="2330704"/>
            <a:ext cx="3822192" cy="411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 cap="none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6"/>
          <p:cNvSpPr txBox="1"/>
          <p:nvPr>
            <p:ph idx="2" type="body"/>
          </p:nvPr>
        </p:nvSpPr>
        <p:spPr>
          <a:xfrm>
            <a:off x="3685032" y="2877312"/>
            <a:ext cx="374192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32385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500"/>
              <a:buChar char="•"/>
              <a:defRPr sz="1500"/>
            </a:lvl1pPr>
            <a:lvl2pPr indent="-31115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300"/>
              <a:buChar char="•"/>
              <a:defRPr sz="1300"/>
            </a:lvl2pPr>
            <a:lvl3pPr indent="-3048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6"/>
          <p:cNvSpPr txBox="1"/>
          <p:nvPr>
            <p:ph idx="3" type="body"/>
          </p:nvPr>
        </p:nvSpPr>
        <p:spPr>
          <a:xfrm>
            <a:off x="8046720" y="2330704"/>
            <a:ext cx="3822192" cy="411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 cap="none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6"/>
          <p:cNvSpPr txBox="1"/>
          <p:nvPr>
            <p:ph idx="4" type="body"/>
          </p:nvPr>
        </p:nvSpPr>
        <p:spPr>
          <a:xfrm>
            <a:off x="7754112" y="2877312"/>
            <a:ext cx="374192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32385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500"/>
              <a:buChar char="•"/>
              <a:defRPr sz="1500"/>
            </a:lvl1pPr>
            <a:lvl2pPr indent="-31115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300"/>
              <a:buChar char="•"/>
              <a:defRPr sz="1300"/>
            </a:lvl2pPr>
            <a:lvl3pPr indent="-3048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6"/>
          <p:cNvSpPr txBox="1"/>
          <p:nvPr>
            <p:ph idx="12" type="sldNum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mmary">
  <p:cSld name="Summar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preencoded.png" id="53" name="Google Shape;53;p7"/>
          <p:cNvSpPr/>
          <p:nvPr/>
        </p:nvSpPr>
        <p:spPr>
          <a:xfrm>
            <a:off x="8758238" y="-14287"/>
            <a:ext cx="3433763" cy="3452812"/>
          </a:xfrm>
          <a:custGeom>
            <a:rect b="b" l="l" r="r" t="t"/>
            <a:pathLst>
              <a:path extrusionOk="0" h="3452812" w="3433763">
                <a:moveTo>
                  <a:pt x="3433763" y="0"/>
                </a:moveTo>
                <a:lnTo>
                  <a:pt x="3433763" y="3452813"/>
                </a:lnTo>
                <a:lnTo>
                  <a:pt x="0" y="3452813"/>
                </a:lnTo>
                <a:cubicBezTo>
                  <a:pt x="0" y="1545912"/>
                  <a:pt x="1537383" y="0"/>
                  <a:pt x="343376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descr="preencoded.png" id="54" name="Google Shape;54;p7"/>
          <p:cNvSpPr/>
          <p:nvPr/>
        </p:nvSpPr>
        <p:spPr>
          <a:xfrm>
            <a:off x="8758238" y="3438525"/>
            <a:ext cx="3433763" cy="3433762"/>
          </a:xfrm>
          <a:custGeom>
            <a:rect b="b" l="l" r="r" t="t"/>
            <a:pathLst>
              <a:path extrusionOk="0" h="3433762" w="3433763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descr="preencoded.png" id="55" name="Google Shape;55;p7"/>
          <p:cNvSpPr/>
          <p:nvPr/>
        </p:nvSpPr>
        <p:spPr>
          <a:xfrm flipH="1" rot="10800000">
            <a:off x="9991725" y="1247775"/>
            <a:ext cx="2200275" cy="2181225"/>
          </a:xfrm>
          <a:custGeom>
            <a:rect b="b" l="l" r="r" t="t"/>
            <a:pathLst>
              <a:path extrusionOk="0" h="2181225" w="220027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descr="preencoded.png" id="56" name="Google Shape;56;p7"/>
          <p:cNvSpPr/>
          <p:nvPr/>
        </p:nvSpPr>
        <p:spPr>
          <a:xfrm flipH="1" rot="10800000">
            <a:off x="-20086" y="4580051"/>
            <a:ext cx="2277948" cy="2277948"/>
          </a:xfrm>
          <a:custGeom>
            <a:rect b="b" l="l" r="r" t="t"/>
            <a:pathLst>
              <a:path extrusionOk="0" h="2277948" w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descr="preencoded.png" id="57" name="Google Shape;57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91886" y="3441269"/>
            <a:ext cx="2200114" cy="2200114"/>
          </a:xfrm>
          <a:prstGeom prst="rect">
            <a:avLst/>
          </a:prstGeom>
          <a:noFill/>
          <a:ln>
            <a:noFill/>
          </a:ln>
        </p:spPr>
      </p:pic>
      <p:sp>
        <p:nvSpPr>
          <p:cNvPr descr="preencoded.png" id="58" name="Google Shape;58;p7"/>
          <p:cNvSpPr/>
          <p:nvPr/>
        </p:nvSpPr>
        <p:spPr>
          <a:xfrm>
            <a:off x="1707959" y="5667616"/>
            <a:ext cx="775021" cy="775021"/>
          </a:xfrm>
          <a:custGeom>
            <a:rect b="b" l="l" r="r" t="t"/>
            <a:pathLst>
              <a:path extrusionOk="0" h="775021" w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59" name="Google Shape;59;p7"/>
          <p:cNvSpPr txBox="1"/>
          <p:nvPr>
            <p:ph type="title"/>
          </p:nvPr>
        </p:nvSpPr>
        <p:spPr>
          <a:xfrm>
            <a:off x="1508760" y="1883664"/>
            <a:ext cx="6766560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  <a:defRPr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7"/>
          <p:cNvSpPr txBox="1"/>
          <p:nvPr>
            <p:ph idx="1" type="body"/>
          </p:nvPr>
        </p:nvSpPr>
        <p:spPr>
          <a:xfrm>
            <a:off x="1508760" y="2837688"/>
            <a:ext cx="5879592" cy="27005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sz="1500"/>
            </a:lvl1pPr>
            <a:lvl2pPr indent="-32385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500"/>
              <a:buChar char="•"/>
              <a:defRPr sz="1500"/>
            </a:lvl2pPr>
            <a:lvl3pPr indent="-32385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500"/>
              <a:buChar char="•"/>
              <a:defRPr sz="1500"/>
            </a:lvl3pPr>
            <a:lvl4pPr indent="-32385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500"/>
              <a:buChar char="•"/>
              <a:defRPr sz="15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7"/>
          <p:cNvSpPr txBox="1"/>
          <p:nvPr>
            <p:ph idx="12" type="sldNum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roduction" type="obj">
  <p:cSld name="OBJEC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/>
          <p:nvPr/>
        </p:nvSpPr>
        <p:spPr>
          <a:xfrm>
            <a:off x="0" y="3427336"/>
            <a:ext cx="3430200" cy="3430665"/>
          </a:xfrm>
          <a:custGeom>
            <a:rect b="b" l="l" r="r" t="t"/>
            <a:pathLst>
              <a:path extrusionOk="0" h="3430665" w="3430200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64" name="Google Shape;64;p8"/>
          <p:cNvSpPr/>
          <p:nvPr/>
        </p:nvSpPr>
        <p:spPr>
          <a:xfrm>
            <a:off x="0" y="3427336"/>
            <a:ext cx="3430200" cy="3430665"/>
          </a:xfrm>
          <a:custGeom>
            <a:rect b="b" l="l" r="r" t="t"/>
            <a:pathLst>
              <a:path extrusionOk="0" h="3430665" w="3430200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65" name="Google Shape;65;p8"/>
          <p:cNvSpPr/>
          <p:nvPr/>
        </p:nvSpPr>
        <p:spPr>
          <a:xfrm>
            <a:off x="1" y="1"/>
            <a:ext cx="3423785" cy="3437345"/>
          </a:xfrm>
          <a:custGeom>
            <a:rect b="b" l="l" r="r" t="t"/>
            <a:pathLst>
              <a:path extrusionOk="0" h="3437345" w="342378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66" name="Google Shape;66;p8"/>
          <p:cNvSpPr txBox="1"/>
          <p:nvPr>
            <p:ph type="title"/>
          </p:nvPr>
        </p:nvSpPr>
        <p:spPr>
          <a:xfrm>
            <a:off x="4224528" y="2276856"/>
            <a:ext cx="6766560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  <a:defRPr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8"/>
          <p:cNvSpPr txBox="1"/>
          <p:nvPr>
            <p:ph idx="1" type="body"/>
          </p:nvPr>
        </p:nvSpPr>
        <p:spPr>
          <a:xfrm>
            <a:off x="4224528" y="3222752"/>
            <a:ext cx="6766560" cy="27005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sz="1500"/>
            </a:lvl1pPr>
            <a:lvl2pPr indent="-32385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500"/>
              <a:buChar char="•"/>
              <a:defRPr sz="1500"/>
            </a:lvl2pPr>
            <a:lvl3pPr indent="-32385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500"/>
              <a:buChar char="•"/>
              <a:defRPr sz="1500"/>
            </a:lvl3pPr>
            <a:lvl4pPr indent="-32385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500"/>
              <a:buChar char="•"/>
              <a:defRPr sz="15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" name="Google Shape;68;p8"/>
          <p:cNvSpPr txBox="1"/>
          <p:nvPr>
            <p:ph idx="12" type="sldNum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9" name="Google Shape;69;p8"/>
          <p:cNvSpPr/>
          <p:nvPr/>
        </p:nvSpPr>
        <p:spPr>
          <a:xfrm>
            <a:off x="1" y="869"/>
            <a:ext cx="3423785" cy="3436477"/>
          </a:xfrm>
          <a:custGeom>
            <a:rect b="b" l="l" r="r" t="t"/>
            <a:pathLst>
              <a:path extrusionOk="0" h="3436477" w="3423785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hart">
  <p:cSld name="Title and Char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/>
          <p:nvPr/>
        </p:nvSpPr>
        <p:spPr>
          <a:xfrm>
            <a:off x="1" y="0"/>
            <a:ext cx="2242827" cy="2102966"/>
          </a:xfrm>
          <a:custGeom>
            <a:rect b="b" l="l" r="r" t="t"/>
            <a:pathLst>
              <a:path extrusionOk="0" h="2102966" w="2242827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rgbClr val="FCF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72" name="Google Shape;72;p9"/>
          <p:cNvSpPr txBox="1"/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9"/>
          <p:cNvSpPr txBox="1"/>
          <p:nvPr>
            <p:ph idx="1" type="body"/>
          </p:nvPr>
        </p:nvSpPr>
        <p:spPr>
          <a:xfrm>
            <a:off x="539496" y="2103120"/>
            <a:ext cx="11119104" cy="4434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/>
            </a:lvl1pPr>
            <a:lvl2pPr indent="-3302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•"/>
              <a:defRPr sz="1600"/>
            </a:lvl2pPr>
            <a:lvl3pPr indent="-3175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 sz="1400"/>
            </a:lvl3pPr>
            <a:lvl4pPr indent="-3048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" name="Google Shape;74;p9"/>
          <p:cNvSpPr txBox="1"/>
          <p:nvPr>
            <p:ph idx="11" type="ftr"/>
          </p:nvPr>
        </p:nvSpPr>
        <p:spPr>
          <a:xfrm>
            <a:off x="621792" y="457200"/>
            <a:ext cx="32004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9"/>
          <p:cNvSpPr txBox="1"/>
          <p:nvPr>
            <p:ph idx="12" type="sldNum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Quote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0"/>
          <p:cNvSpPr txBox="1"/>
          <p:nvPr>
            <p:ph type="title"/>
          </p:nvPr>
        </p:nvSpPr>
        <p:spPr>
          <a:xfrm>
            <a:off x="4389120" y="2395728"/>
            <a:ext cx="7013448" cy="16276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Arial"/>
              <a:buNone/>
              <a:defRPr b="1" sz="33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0"/>
          <p:cNvSpPr txBox="1"/>
          <p:nvPr>
            <p:ph idx="1" type="body"/>
          </p:nvPr>
        </p:nvSpPr>
        <p:spPr>
          <a:xfrm>
            <a:off x="3611880" y="1984248"/>
            <a:ext cx="768096" cy="1627632"/>
          </a:xfrm>
          <a:prstGeom prst="rect">
            <a:avLst/>
          </a:prstGeom>
          <a:noFill/>
          <a:ln>
            <a:noFill/>
          </a:ln>
        </p:spPr>
        <p:txBody>
          <a:bodyPr anchorCtr="0" anchor="t" bIns="5485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0000"/>
              <a:buNone/>
              <a:defRPr b="1" sz="100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10"/>
          <p:cNvSpPr txBox="1"/>
          <p:nvPr>
            <p:ph idx="2" type="body"/>
          </p:nvPr>
        </p:nvSpPr>
        <p:spPr>
          <a:xfrm>
            <a:off x="4389120" y="4308475"/>
            <a:ext cx="3932238" cy="5889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10"/>
          <p:cNvSpPr txBox="1"/>
          <p:nvPr>
            <p:ph idx="3" type="body"/>
          </p:nvPr>
        </p:nvSpPr>
        <p:spPr>
          <a:xfrm>
            <a:off x="9500616" y="3209544"/>
            <a:ext cx="768096" cy="1627632"/>
          </a:xfrm>
          <a:prstGeom prst="rect">
            <a:avLst/>
          </a:prstGeom>
          <a:noFill/>
          <a:ln>
            <a:noFill/>
          </a:ln>
        </p:spPr>
        <p:txBody>
          <a:bodyPr anchorCtr="0" anchor="t" bIns="5485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0000"/>
              <a:buNone/>
              <a:defRPr b="1" sz="100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descr="preencoded.png" id="81" name="Google Shape;81;p10"/>
          <p:cNvSpPr/>
          <p:nvPr/>
        </p:nvSpPr>
        <p:spPr>
          <a:xfrm>
            <a:off x="-7117" y="0"/>
            <a:ext cx="2550985" cy="6858000"/>
          </a:xfrm>
          <a:custGeom>
            <a:rect b="b" l="l" r="r" t="t"/>
            <a:pathLst>
              <a:path extrusionOk="0" h="6858000" w="2550985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82" name="Google Shape;82;p10"/>
          <p:cNvSpPr/>
          <p:nvPr/>
        </p:nvSpPr>
        <p:spPr>
          <a:xfrm>
            <a:off x="-9415" y="0"/>
            <a:ext cx="2548591" cy="2555628"/>
          </a:xfrm>
          <a:custGeom>
            <a:rect b="b" l="l" r="r" t="t"/>
            <a:pathLst>
              <a:path extrusionOk="0" h="2555628" w="2548591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descr="preencoded.png" id="83" name="Google Shape;83;p10"/>
          <p:cNvSpPr/>
          <p:nvPr/>
        </p:nvSpPr>
        <p:spPr>
          <a:xfrm>
            <a:off x="2543868" y="0"/>
            <a:ext cx="2560340" cy="2560340"/>
          </a:xfrm>
          <a:custGeom>
            <a:rect b="b" l="l" r="r" t="t"/>
            <a:pathLst>
              <a:path extrusionOk="0" h="2560340" w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84" name="Google Shape;84;p10"/>
          <p:cNvSpPr/>
          <p:nvPr/>
        </p:nvSpPr>
        <p:spPr>
          <a:xfrm flipH="1">
            <a:off x="2535251" y="4308466"/>
            <a:ext cx="2550984" cy="2560441"/>
          </a:xfrm>
          <a:custGeom>
            <a:rect b="b" l="l" r="r" t="t"/>
            <a:pathLst>
              <a:path extrusionOk="0" h="1083" w="1079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85" name="Google Shape;85;p10"/>
          <p:cNvSpPr/>
          <p:nvPr/>
        </p:nvSpPr>
        <p:spPr>
          <a:xfrm flipH="1">
            <a:off x="-10617" y="4308466"/>
            <a:ext cx="2550984" cy="2560441"/>
          </a:xfrm>
          <a:custGeom>
            <a:rect b="b" l="l" r="r" t="t"/>
            <a:pathLst>
              <a:path extrusionOk="0" h="1083" w="1079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86" name="Google Shape;86;p10"/>
          <p:cNvSpPr txBox="1"/>
          <p:nvPr>
            <p:ph idx="12" type="sldNum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21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10795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  <a:defRPr b="1" i="0" sz="4400" u="none" cap="none" strike="noStrike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1" type="ftr"/>
          </p:nvPr>
        </p:nvSpPr>
        <p:spPr>
          <a:xfrm>
            <a:off x="621792" y="457200"/>
            <a:ext cx="32004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2" type="sldNum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2"/>
          <p:cNvSpPr txBox="1"/>
          <p:nvPr>
            <p:ph type="ctrTitle"/>
          </p:nvPr>
        </p:nvSpPr>
        <p:spPr>
          <a:xfrm>
            <a:off x="667819" y="1984248"/>
            <a:ext cx="9965933" cy="12252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/>
          <a:p>
            <a:pPr indent="0" lvl="0" marL="0" rtl="0" algn="ctr">
              <a:lnSpc>
                <a:spcPct val="110795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</a:pPr>
            <a:r>
              <a:rPr lang="en-US"/>
              <a:t>          PEYTON FOREST </a:t>
            </a:r>
            <a:br>
              <a:rPr lang="en-US"/>
            </a:br>
            <a:r>
              <a:rPr lang="en-US"/>
              <a:t>       PRINCIPAL’S REPORT</a:t>
            </a:r>
            <a:br>
              <a:rPr lang="en-US"/>
            </a:br>
            <a:endParaRPr/>
          </a:p>
        </p:txBody>
      </p:sp>
      <p:sp>
        <p:nvSpPr>
          <p:cNvPr id="226" name="Google Shape;226;p22"/>
          <p:cNvSpPr txBox="1"/>
          <p:nvPr>
            <p:ph idx="1" type="subTitle"/>
          </p:nvPr>
        </p:nvSpPr>
        <p:spPr>
          <a:xfrm>
            <a:off x="4349496" y="3483864"/>
            <a:ext cx="3493008" cy="8789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</a:pPr>
            <a:r>
              <a:rPr lang="en-US"/>
              <a:t>GO Team Meeting #2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1"/>
          <p:cNvSpPr txBox="1"/>
          <p:nvPr>
            <p:ph type="title"/>
          </p:nvPr>
        </p:nvSpPr>
        <p:spPr>
          <a:xfrm>
            <a:off x="2819400" y="3070478"/>
            <a:ext cx="6400800" cy="15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</a:pPr>
            <a:r>
              <a:rPr lang="en-US"/>
              <a:t>2021-2025</a:t>
            </a:r>
            <a:br>
              <a:rPr lang="en-US"/>
            </a:br>
            <a:r>
              <a:rPr lang="en-US"/>
              <a:t>STRATEGIC PLAN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2"/>
          <p:cNvSpPr txBox="1"/>
          <p:nvPr>
            <p:ph type="title"/>
          </p:nvPr>
        </p:nvSpPr>
        <p:spPr>
          <a:xfrm>
            <a:off x="518775" y="187325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Arial Black"/>
              <a:buNone/>
            </a:pPr>
            <a:r>
              <a:rPr b="1" lang="en-US" sz="3600" cap="none"/>
              <a:t>STRATEGIC PLAN SMART GOALS</a:t>
            </a:r>
            <a:endParaRPr/>
          </a:p>
        </p:txBody>
      </p:sp>
      <p:sp>
        <p:nvSpPr>
          <p:cNvPr id="278" name="Google Shape;278;p32"/>
          <p:cNvSpPr txBox="1"/>
          <p:nvPr>
            <p:ph idx="12" type="sldNum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279" name="Google Shape;279;p32"/>
          <p:cNvGrpSpPr/>
          <p:nvPr/>
        </p:nvGrpSpPr>
        <p:grpSpPr>
          <a:xfrm>
            <a:off x="5183188" y="990682"/>
            <a:ext cx="6172199" cy="4867110"/>
            <a:chOff x="0" y="3257"/>
            <a:chExt cx="6172199" cy="4867110"/>
          </a:xfrm>
        </p:grpSpPr>
        <p:sp>
          <p:nvSpPr>
            <p:cNvPr id="280" name="Google Shape;280;p32"/>
            <p:cNvSpPr/>
            <p:nvPr/>
          </p:nvSpPr>
          <p:spPr>
            <a:xfrm>
              <a:off x="0" y="608417"/>
              <a:ext cx="6172199" cy="4261950"/>
            </a:xfrm>
            <a:prstGeom prst="rect">
              <a:avLst/>
            </a:prstGeom>
            <a:solidFill>
              <a:schemeClr val="lt1">
                <a:alpha val="89411"/>
              </a:schemeClr>
            </a:solidFill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32"/>
            <p:cNvSpPr txBox="1"/>
            <p:nvPr/>
          </p:nvSpPr>
          <p:spPr>
            <a:xfrm>
              <a:off x="0" y="608417"/>
              <a:ext cx="6172199" cy="4261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91575" lIns="479025" spcFirstLastPara="1" rIns="479025" wrap="square" tIns="853925">
              <a:noAutofit/>
            </a:bodyPr>
            <a:lstStyle/>
            <a:p>
              <a:pPr indent="-285750" lvl="1" marL="2857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100"/>
                <a:buFont typeface="EB Garamond"/>
                <a:buChar char="•"/>
              </a:pPr>
              <a:r>
                <a:rPr b="0" i="0" lang="en-US" sz="4100" u="none" cap="none" strike="noStrike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2022-2023 Priorities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85750" lvl="2" marL="571500" marR="0" rtl="0" algn="l">
                <a:lnSpc>
                  <a:spcPct val="90000"/>
                </a:lnSpc>
                <a:spcBef>
                  <a:spcPts val="615"/>
                </a:spcBef>
                <a:spcAft>
                  <a:spcPts val="0"/>
                </a:spcAft>
                <a:buClr>
                  <a:schemeClr val="dk1"/>
                </a:buClr>
                <a:buSzPts val="4100"/>
                <a:buFont typeface="EB Garamond"/>
                <a:buChar char="•"/>
              </a:pPr>
              <a:r>
                <a:rPr b="0" i="0" lang="en-US" sz="4100" u="none" cap="none" strike="noStrike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Literacy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85750" lvl="2" marL="571500" marR="0" rtl="0" algn="l">
                <a:lnSpc>
                  <a:spcPct val="90000"/>
                </a:lnSpc>
                <a:spcBef>
                  <a:spcPts val="615"/>
                </a:spcBef>
                <a:spcAft>
                  <a:spcPts val="0"/>
                </a:spcAft>
                <a:buClr>
                  <a:schemeClr val="dk1"/>
                </a:buClr>
                <a:buSzPts val="4100"/>
                <a:buFont typeface="EB Garamond"/>
                <a:buChar char="•"/>
              </a:pPr>
              <a:r>
                <a:rPr b="0" i="0" lang="en-US" sz="4100" u="none" cap="none" strike="noStrike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Numeracy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85750" lvl="2" marL="571500" marR="0" rtl="0" algn="l">
                <a:lnSpc>
                  <a:spcPct val="90000"/>
                </a:lnSpc>
                <a:spcBef>
                  <a:spcPts val="615"/>
                </a:spcBef>
                <a:spcAft>
                  <a:spcPts val="0"/>
                </a:spcAft>
                <a:buClr>
                  <a:schemeClr val="dk1"/>
                </a:buClr>
                <a:buSzPts val="4100"/>
                <a:buFont typeface="EB Garamond"/>
                <a:buChar char="•"/>
              </a:pPr>
              <a:r>
                <a:rPr b="0" i="0" lang="en-US" sz="4100" u="none" cap="none" strike="noStrike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Attendance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32"/>
            <p:cNvSpPr/>
            <p:nvPr/>
          </p:nvSpPr>
          <p:spPr>
            <a:xfrm>
              <a:off x="308610" y="3257"/>
              <a:ext cx="4320540" cy="121032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32"/>
            <p:cNvSpPr txBox="1"/>
            <p:nvPr/>
          </p:nvSpPr>
          <p:spPr>
            <a:xfrm>
              <a:off x="367693" y="62340"/>
              <a:ext cx="4202374" cy="10921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63300" spcFirstLastPara="1" rIns="16330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100"/>
                <a:buFont typeface="EB Garamond"/>
                <a:buNone/>
              </a:pPr>
              <a:r>
                <a:rPr b="1" i="0" lang="en-US" sz="4100" u="none" cap="none" strike="noStrike">
                  <a:solidFill>
                    <a:schemeClr val="lt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Overview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Diagram&#10;&#10;Description automatically generated" id="284" name="Google Shape;284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3601" y="2048125"/>
            <a:ext cx="3390476" cy="40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3"/>
          <p:cNvSpPr txBox="1"/>
          <p:nvPr>
            <p:ph type="title"/>
          </p:nvPr>
        </p:nvSpPr>
        <p:spPr>
          <a:xfrm>
            <a:off x="518775" y="187325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Arial Black"/>
              <a:buNone/>
            </a:pPr>
            <a:r>
              <a:rPr b="1" lang="en-US" sz="3600" cap="none"/>
              <a:t>STRATEGIC PLAN SMART GOALS</a:t>
            </a:r>
            <a:endParaRPr/>
          </a:p>
        </p:txBody>
      </p:sp>
      <p:sp>
        <p:nvSpPr>
          <p:cNvPr id="290" name="Google Shape;290;p33"/>
          <p:cNvSpPr txBox="1"/>
          <p:nvPr>
            <p:ph idx="12" type="sldNum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291" name="Google Shape;291;p33"/>
          <p:cNvGrpSpPr/>
          <p:nvPr/>
        </p:nvGrpSpPr>
        <p:grpSpPr>
          <a:xfrm>
            <a:off x="5183188" y="1900716"/>
            <a:ext cx="6172200" cy="3047117"/>
            <a:chOff x="0" y="913291"/>
            <a:chExt cx="6172200" cy="3047117"/>
          </a:xfrm>
        </p:grpSpPr>
        <p:sp>
          <p:nvSpPr>
            <p:cNvPr id="292" name="Google Shape;292;p33"/>
            <p:cNvSpPr/>
            <p:nvPr/>
          </p:nvSpPr>
          <p:spPr>
            <a:xfrm>
              <a:off x="0" y="1706508"/>
              <a:ext cx="6172199" cy="2253825"/>
            </a:xfrm>
            <a:prstGeom prst="rect">
              <a:avLst/>
            </a:prstGeom>
            <a:solidFill>
              <a:schemeClr val="lt1">
                <a:alpha val="89411"/>
              </a:schemeClr>
            </a:solidFill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33"/>
            <p:cNvSpPr txBox="1"/>
            <p:nvPr/>
          </p:nvSpPr>
          <p:spPr>
            <a:xfrm>
              <a:off x="0" y="1706508"/>
              <a:ext cx="6172200" cy="22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42225" lIns="479025" spcFirstLastPara="1" rIns="479025" wrap="square" tIns="1103875">
              <a:noAutofit/>
            </a:bodyPr>
            <a:lstStyle/>
            <a:p>
              <a:pPr indent="-228600" lvl="1" marL="2286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EB Garamond"/>
                <a:buChar char="•"/>
              </a:pPr>
              <a:r>
                <a:rPr b="1" i="0" lang="en-US" sz="2000" u="none" cap="none" strike="noStrike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By May 2023, students in grades 3-5 will increase ELA proficiency on GMAS from 14% to 19%.</a:t>
              </a:r>
              <a:endParaRPr b="0" i="0" sz="20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294" name="Google Shape;294;p33"/>
            <p:cNvSpPr/>
            <p:nvPr/>
          </p:nvSpPr>
          <p:spPr>
            <a:xfrm>
              <a:off x="300472" y="913291"/>
              <a:ext cx="5866130" cy="1575496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33"/>
            <p:cNvSpPr txBox="1"/>
            <p:nvPr/>
          </p:nvSpPr>
          <p:spPr>
            <a:xfrm>
              <a:off x="377381" y="990200"/>
              <a:ext cx="5712312" cy="14216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63300" spcFirstLastPara="1" rIns="16330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300"/>
                <a:buFont typeface="EB Garamond"/>
                <a:buNone/>
              </a:pPr>
              <a:r>
                <a:rPr b="1" i="0" lang="en-US" sz="5300" u="none" cap="none" strike="noStrike">
                  <a:solidFill>
                    <a:schemeClr val="lt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Smart Goals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Diagram&#10;&#10;Description automatically generated" id="296" name="Google Shape;296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3601" y="2048125"/>
            <a:ext cx="3390476" cy="40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4"/>
          <p:cNvSpPr txBox="1"/>
          <p:nvPr>
            <p:ph type="title"/>
          </p:nvPr>
        </p:nvSpPr>
        <p:spPr>
          <a:xfrm>
            <a:off x="518775" y="187325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Arial Black"/>
              <a:buNone/>
            </a:pPr>
            <a:r>
              <a:rPr b="1" lang="en-US" sz="3600" cap="none"/>
              <a:t>STRATEGIC PLAN SMART GOALS</a:t>
            </a:r>
            <a:endParaRPr/>
          </a:p>
        </p:txBody>
      </p:sp>
      <p:sp>
        <p:nvSpPr>
          <p:cNvPr id="302" name="Google Shape;302;p34"/>
          <p:cNvSpPr txBox="1"/>
          <p:nvPr>
            <p:ph idx="12" type="sldNum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303" name="Google Shape;303;p34"/>
          <p:cNvGrpSpPr/>
          <p:nvPr/>
        </p:nvGrpSpPr>
        <p:grpSpPr>
          <a:xfrm>
            <a:off x="5183188" y="1879848"/>
            <a:ext cx="6172199" cy="3088778"/>
            <a:chOff x="0" y="892423"/>
            <a:chExt cx="6172199" cy="3088778"/>
          </a:xfrm>
        </p:grpSpPr>
        <p:sp>
          <p:nvSpPr>
            <p:cNvPr id="304" name="Google Shape;304;p34"/>
            <p:cNvSpPr/>
            <p:nvPr/>
          </p:nvSpPr>
          <p:spPr>
            <a:xfrm>
              <a:off x="0" y="1685639"/>
              <a:ext cx="6172199" cy="2295562"/>
            </a:xfrm>
            <a:prstGeom prst="rect">
              <a:avLst/>
            </a:prstGeom>
            <a:solidFill>
              <a:schemeClr val="lt1">
                <a:alpha val="89411"/>
              </a:schemeClr>
            </a:solidFill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34"/>
            <p:cNvSpPr txBox="1"/>
            <p:nvPr/>
          </p:nvSpPr>
          <p:spPr>
            <a:xfrm>
              <a:off x="0" y="1685639"/>
              <a:ext cx="6172199" cy="22955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56025" lIns="479025" spcFirstLastPara="1" rIns="479025" wrap="square" tIns="1103875">
              <a:noAutofit/>
            </a:bodyPr>
            <a:lstStyle/>
            <a:p>
              <a:pPr indent="-285750" lvl="1" marL="2857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EB Garamond"/>
                <a:buChar char="•"/>
              </a:pPr>
              <a:r>
                <a:rPr b="1" i="0" lang="en-US" sz="1800" u="none" cap="none" strike="noStrike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By May  2023, students in grades 3-5 will increase Math proficiency on GMAS from 14% to 19%.</a:t>
              </a:r>
              <a:endParaRPr b="0" i="0" sz="20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306" name="Google Shape;306;p34"/>
            <p:cNvSpPr/>
            <p:nvPr/>
          </p:nvSpPr>
          <p:spPr>
            <a:xfrm>
              <a:off x="300472" y="892423"/>
              <a:ext cx="5866130" cy="1575496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34"/>
            <p:cNvSpPr txBox="1"/>
            <p:nvPr/>
          </p:nvSpPr>
          <p:spPr>
            <a:xfrm>
              <a:off x="377381" y="969332"/>
              <a:ext cx="5712312" cy="14216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63300" spcFirstLastPara="1" rIns="16330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300"/>
                <a:buFont typeface="EB Garamond"/>
                <a:buNone/>
              </a:pPr>
              <a:r>
                <a:rPr b="1" i="0" lang="en-US" sz="5300" u="none" cap="none" strike="noStrike">
                  <a:solidFill>
                    <a:schemeClr val="lt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Smart Goals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Diagram&#10;&#10;Description automatically generated" id="308" name="Google Shape;308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3601" y="2048125"/>
            <a:ext cx="3390476" cy="40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5"/>
          <p:cNvSpPr txBox="1"/>
          <p:nvPr>
            <p:ph type="title"/>
          </p:nvPr>
        </p:nvSpPr>
        <p:spPr>
          <a:xfrm>
            <a:off x="518775" y="187325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Arial Black"/>
              <a:buNone/>
            </a:pPr>
            <a:r>
              <a:rPr b="1" lang="en-US" sz="3600" cap="none"/>
              <a:t>STRATEGIC PLAN SMART GOALS</a:t>
            </a:r>
            <a:endParaRPr/>
          </a:p>
        </p:txBody>
      </p:sp>
      <p:sp>
        <p:nvSpPr>
          <p:cNvPr id="314" name="Google Shape;314;p35"/>
          <p:cNvSpPr txBox="1"/>
          <p:nvPr>
            <p:ph idx="12" type="sldNum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315" name="Google Shape;315;p35"/>
          <p:cNvGrpSpPr/>
          <p:nvPr/>
        </p:nvGrpSpPr>
        <p:grpSpPr>
          <a:xfrm>
            <a:off x="5183188" y="2067666"/>
            <a:ext cx="6172199" cy="2713142"/>
            <a:chOff x="0" y="1080241"/>
            <a:chExt cx="6172199" cy="2713142"/>
          </a:xfrm>
        </p:grpSpPr>
        <p:sp>
          <p:nvSpPr>
            <p:cNvPr id="316" name="Google Shape;316;p35"/>
            <p:cNvSpPr/>
            <p:nvPr/>
          </p:nvSpPr>
          <p:spPr>
            <a:xfrm>
              <a:off x="0" y="1873458"/>
              <a:ext cx="6172199" cy="1919925"/>
            </a:xfrm>
            <a:prstGeom prst="rect">
              <a:avLst/>
            </a:prstGeom>
            <a:solidFill>
              <a:schemeClr val="lt1">
                <a:alpha val="89411"/>
              </a:schemeClr>
            </a:solidFill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35"/>
            <p:cNvSpPr txBox="1"/>
            <p:nvPr/>
          </p:nvSpPr>
          <p:spPr>
            <a:xfrm>
              <a:off x="0" y="1873458"/>
              <a:ext cx="6172199" cy="1919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42225" lIns="479025" spcFirstLastPara="1" rIns="479025" wrap="square" tIns="1103875">
              <a:noAutofit/>
            </a:bodyPr>
            <a:lstStyle/>
            <a:p>
              <a:pPr indent="-228600" lvl="1" marL="2286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EB Garamond"/>
                <a:buChar char="•"/>
              </a:pPr>
              <a:r>
                <a:rPr b="1" i="0" lang="en-US" sz="2000" u="none" cap="none" strike="noStrike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By May 2023, K-5 attendance rate will improve from 89% to 95%.</a:t>
              </a:r>
              <a:endParaRPr b="0" i="0" sz="20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318" name="Google Shape;318;p35"/>
            <p:cNvSpPr/>
            <p:nvPr/>
          </p:nvSpPr>
          <p:spPr>
            <a:xfrm>
              <a:off x="300472" y="1080241"/>
              <a:ext cx="5866130" cy="1575496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35"/>
            <p:cNvSpPr txBox="1"/>
            <p:nvPr/>
          </p:nvSpPr>
          <p:spPr>
            <a:xfrm>
              <a:off x="377381" y="1157150"/>
              <a:ext cx="5712312" cy="14216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63300" spcFirstLastPara="1" rIns="16330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300"/>
                <a:buFont typeface="EB Garamond"/>
                <a:buNone/>
              </a:pPr>
              <a:r>
                <a:rPr b="1" i="0" lang="en-US" sz="5300" u="none" cap="none" strike="noStrike">
                  <a:solidFill>
                    <a:schemeClr val="lt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Smart Goals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Diagram&#10;&#10;Description automatically generated" id="320" name="Google Shape;320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3601" y="2048125"/>
            <a:ext cx="3390476" cy="40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6"/>
          <p:cNvSpPr txBox="1"/>
          <p:nvPr>
            <p:ph type="title"/>
          </p:nvPr>
        </p:nvSpPr>
        <p:spPr>
          <a:xfrm>
            <a:off x="2819400" y="2603753"/>
            <a:ext cx="6400800" cy="29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</a:pPr>
            <a:r>
              <a:rPr lang="en-US"/>
              <a:t>GEORGIA MILESTONES ASSESSMENT RESULTS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7"/>
          <p:cNvSpPr txBox="1"/>
          <p:nvPr>
            <p:ph type="title"/>
          </p:nvPr>
        </p:nvSpPr>
        <p:spPr>
          <a:xfrm>
            <a:off x="1289725" y="593675"/>
            <a:ext cx="9867300" cy="54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</a:pPr>
            <a:r>
              <a:t/>
            </a:r>
            <a:endParaRPr/>
          </a:p>
        </p:txBody>
      </p:sp>
      <p:pic>
        <p:nvPicPr>
          <p:cNvPr id="331" name="Google Shape;331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3300" y="593675"/>
            <a:ext cx="11750727" cy="544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8"/>
          <p:cNvSpPr txBox="1"/>
          <p:nvPr>
            <p:ph type="title"/>
          </p:nvPr>
        </p:nvSpPr>
        <p:spPr>
          <a:xfrm>
            <a:off x="2819400" y="2603753"/>
            <a:ext cx="6400800" cy="29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</a:pPr>
            <a:r>
              <a:rPr lang="en-US"/>
              <a:t>MAP FALL 2022 ASSESSMENT RESULTS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9"/>
          <p:cNvSpPr txBox="1"/>
          <p:nvPr>
            <p:ph type="title"/>
          </p:nvPr>
        </p:nvSpPr>
        <p:spPr>
          <a:xfrm>
            <a:off x="491325" y="880275"/>
            <a:ext cx="10706700" cy="462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</a:pPr>
            <a:r>
              <a:t/>
            </a:r>
            <a:endParaRPr/>
          </a:p>
        </p:txBody>
      </p:sp>
      <p:pic>
        <p:nvPicPr>
          <p:cNvPr id="342" name="Google Shape;342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3300" y="921450"/>
            <a:ext cx="11934976" cy="534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40"/>
          <p:cNvSpPr txBox="1"/>
          <p:nvPr>
            <p:ph type="title"/>
          </p:nvPr>
        </p:nvSpPr>
        <p:spPr>
          <a:xfrm>
            <a:off x="3767328" y="347472"/>
            <a:ext cx="8165700" cy="7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</a:pPr>
            <a:r>
              <a:rPr lang="en-US"/>
              <a:t>GLOWS &amp; GROWS</a:t>
            </a:r>
            <a:br>
              <a:rPr lang="en-US"/>
            </a:br>
            <a:endParaRPr/>
          </a:p>
        </p:txBody>
      </p:sp>
      <p:sp>
        <p:nvSpPr>
          <p:cNvPr id="348" name="Google Shape;348;p40"/>
          <p:cNvSpPr txBox="1"/>
          <p:nvPr>
            <p:ph idx="12" type="sldNum"/>
          </p:nvPr>
        </p:nvSpPr>
        <p:spPr>
          <a:xfrm>
            <a:off x="10945368" y="457200"/>
            <a:ext cx="9876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9" name="Google Shape;349;p40"/>
          <p:cNvSpPr txBox="1"/>
          <p:nvPr>
            <p:ph idx="1" type="body"/>
          </p:nvPr>
        </p:nvSpPr>
        <p:spPr>
          <a:xfrm>
            <a:off x="3767328" y="1584960"/>
            <a:ext cx="38223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</a:pPr>
            <a:r>
              <a:rPr lang="en-US"/>
              <a:t>GLOWS</a:t>
            </a:r>
            <a:endParaRPr/>
          </a:p>
        </p:txBody>
      </p:sp>
      <p:graphicFrame>
        <p:nvGraphicFramePr>
          <p:cNvPr id="350" name="Google Shape;350;p40"/>
          <p:cNvGraphicFramePr/>
          <p:nvPr/>
        </p:nvGraphicFramePr>
        <p:xfrm>
          <a:off x="3687064" y="197733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{8B1C540A-83B9-4F1D-BF36-BDBF1C6CA0C4}</a:tableStyleId>
              </a:tblPr>
              <a:tblGrid>
                <a:gridCol w="3628125"/>
              </a:tblGrid>
              <a:tr h="1029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-U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Care Team attendance communication (home visits, phone calls, attendance alerts, robo calls)</a:t>
                      </a:r>
                      <a:r>
                        <a:rPr b="0" i="0" lang="en-US" sz="11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​</a:t>
                      </a:r>
                      <a:endParaRPr b="0" i="0" sz="11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27100" marB="27100" marR="54175" marL="541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ACACA"/>
                    </a:solidFill>
                  </a:tcPr>
                </a:tc>
              </a:tr>
              <a:tr h="866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-U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ELA MAP growth proficiency increased in ELA from fall (13.4to spring from 13.4% to 16.9%</a:t>
                      </a:r>
                      <a:r>
                        <a:rPr b="0" i="0" lang="en-US" sz="11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​</a:t>
                      </a:r>
                      <a:endParaRPr b="0" i="0" sz="11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27100" marB="27100" marR="54175" marL="541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6E6"/>
                    </a:solidFill>
                  </a:tcPr>
                </a:tc>
              </a:tr>
              <a:tr h="704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-U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MAP growth proficiency increased in Math from fall to spring 2.4% to 3.6%</a:t>
                      </a:r>
                      <a:r>
                        <a:rPr b="0" i="0" lang="en-US" sz="11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​</a:t>
                      </a:r>
                      <a:endParaRPr b="0" i="0" sz="11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27100" marB="27100" marR="54175" marL="541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ACACA"/>
                    </a:solidFill>
                  </a:tcPr>
                </a:tc>
              </a:tr>
              <a:tr h="704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-U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Weekly planning and Data Meeting Professional Learning Communities (PLC)</a:t>
                      </a:r>
                      <a:r>
                        <a:rPr b="0" i="0" lang="en-US" sz="11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​</a:t>
                      </a:r>
                      <a:endParaRPr b="0" i="0" sz="11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27100" marB="27100" marR="54175" marL="541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6E6"/>
                    </a:solidFill>
                  </a:tcPr>
                </a:tc>
              </a:tr>
              <a:tr h="379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-U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K-5 daily intervention and enrichment</a:t>
                      </a:r>
                      <a:r>
                        <a:rPr b="0" i="0" lang="en-US" sz="11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​</a:t>
                      </a:r>
                      <a:endParaRPr b="0" i="0" sz="11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27100" marB="27100" marR="54175" marL="541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ACACA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51" name="Google Shape;351;p40"/>
          <p:cNvGraphicFramePr/>
          <p:nvPr/>
        </p:nvGraphicFramePr>
        <p:xfrm>
          <a:off x="7696199" y="197447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{8B1C540A-83B9-4F1D-BF36-BDBF1C6CA0C4}</a:tableStyleId>
              </a:tblPr>
              <a:tblGrid>
                <a:gridCol w="3656750"/>
              </a:tblGrid>
              <a:tr h="977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Decrease in student attendance from 95.4% in 2019 to 89.6% </a:t>
                      </a:r>
                      <a:r>
                        <a:rPr b="0" i="0" lang="en-US" sz="15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​</a:t>
                      </a:r>
                      <a:endParaRPr b="0" i="0" sz="1500" u="none" cap="none" strike="noStrike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​</a:t>
                      </a:r>
                      <a:endParaRPr b="0" i="0" sz="15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37600" marB="37600" marR="75200" marL="752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ACACA"/>
                    </a:solidFill>
                  </a:tcPr>
                </a:tc>
              </a:tr>
              <a:tr h="751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Milestones ELA proficiency deceased from 24.1% to 1</a:t>
                      </a:r>
                      <a:r>
                        <a:rPr lang="en-US" sz="15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r>
                        <a:rPr b="0" i="0" lang="en-US" sz="1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</a:t>
                      </a:r>
                      <a:r>
                        <a:rPr b="0" i="0" lang="en-US" sz="15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​</a:t>
                      </a:r>
                      <a:endParaRPr b="0" i="0" sz="15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37600" marB="37600" marR="75200" marL="752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6E6"/>
                    </a:solidFill>
                  </a:tcPr>
                </a:tc>
              </a:tr>
              <a:tr h="977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Milestones Math proficiency decreased from 29.8% to 1</a:t>
                      </a:r>
                      <a:r>
                        <a:rPr lang="en-US" sz="15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r>
                        <a:rPr b="0" i="0" lang="en-US" sz="1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</a:t>
                      </a:r>
                      <a:r>
                        <a:rPr b="0" i="0" lang="en-US" sz="15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​</a:t>
                      </a:r>
                      <a:endParaRPr b="0" i="0" sz="1500" u="none" cap="none" strike="noStrike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​</a:t>
                      </a:r>
                      <a:endParaRPr b="0" i="0" sz="15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37600" marB="37600" marR="75200" marL="752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ACACA"/>
                    </a:solidFill>
                  </a:tcPr>
                </a:tc>
              </a:tr>
              <a:tr h="977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Milestones Science proficiency decreased from 17.9% to 4.4%</a:t>
                      </a:r>
                      <a:r>
                        <a:rPr b="0" i="0" lang="en-US" sz="15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​</a:t>
                      </a:r>
                      <a:endParaRPr b="0" i="0" sz="1500" u="none" cap="none" strike="noStrike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​</a:t>
                      </a:r>
                      <a:endParaRPr b="0" i="0" sz="15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37600" marB="37600" marR="75200" marL="752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sp>
        <p:nvSpPr>
          <p:cNvPr id="352" name="Google Shape;352;p40"/>
          <p:cNvSpPr txBox="1"/>
          <p:nvPr>
            <p:ph idx="3" type="body"/>
          </p:nvPr>
        </p:nvSpPr>
        <p:spPr>
          <a:xfrm>
            <a:off x="7970520" y="1584960"/>
            <a:ext cx="38223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</a:pPr>
            <a:r>
              <a:rPr lang="en-US"/>
              <a:t>GROWS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3"/>
          <p:cNvSpPr txBox="1"/>
          <p:nvPr>
            <p:ph type="title"/>
          </p:nvPr>
        </p:nvSpPr>
        <p:spPr>
          <a:xfrm>
            <a:off x="1318641" y="787527"/>
            <a:ext cx="5693700" cy="7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</a:pPr>
            <a:r>
              <a:rPr b="1" lang="en-US" sz="4400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TOPICS</a:t>
            </a:r>
            <a:endParaRPr b="1" sz="4400">
              <a:solidFill>
                <a:schemeClr val="accent6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32" name="Google Shape;232;p23"/>
          <p:cNvSpPr txBox="1"/>
          <p:nvPr>
            <p:ph idx="1" type="body"/>
          </p:nvPr>
        </p:nvSpPr>
        <p:spPr>
          <a:xfrm>
            <a:off x="1318641" y="1941957"/>
            <a:ext cx="5693700" cy="34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</a:pPr>
            <a:r>
              <a:rPr lang="en-US"/>
              <a:t>School Start Update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</a:pPr>
            <a:r>
              <a:rPr lang="en-US"/>
              <a:t>	Current Enrollment &amp; Leveling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</a:pPr>
            <a:r>
              <a:rPr lang="en-US"/>
              <a:t>School Strategic Plan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</a:pPr>
            <a:r>
              <a:rPr lang="en-US"/>
              <a:t>	Strategic Plan Overview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</a:pPr>
            <a:r>
              <a:rPr lang="en-US"/>
              <a:t>	SMART Goals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</a:pPr>
            <a:r>
              <a:rPr lang="en-US"/>
              <a:t>GMAS Results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1"/>
          <p:cNvSpPr txBox="1"/>
          <p:nvPr>
            <p:ph type="title"/>
          </p:nvPr>
        </p:nvSpPr>
        <p:spPr>
          <a:xfrm>
            <a:off x="2619712" y="2660904"/>
            <a:ext cx="4251106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</a:pPr>
            <a:r>
              <a:rPr lang="en-US"/>
              <a:t>QUESTIONS?</a:t>
            </a:r>
            <a:endParaRPr/>
          </a:p>
        </p:txBody>
      </p:sp>
      <p:sp>
        <p:nvSpPr>
          <p:cNvPr id="358" name="Google Shape;358;p41"/>
          <p:cNvSpPr txBox="1"/>
          <p:nvPr>
            <p:ph idx="12" type="sldNum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4"/>
          <p:cNvSpPr txBox="1"/>
          <p:nvPr>
            <p:ph type="title"/>
          </p:nvPr>
        </p:nvSpPr>
        <p:spPr>
          <a:xfrm>
            <a:off x="2819400" y="3070478"/>
            <a:ext cx="6400800" cy="15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</a:pPr>
            <a:r>
              <a:rPr lang="en-US"/>
              <a:t>CURRENT ENROLLMENT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5"/>
          <p:cNvSpPr txBox="1"/>
          <p:nvPr>
            <p:ph type="title"/>
          </p:nvPr>
        </p:nvSpPr>
        <p:spPr>
          <a:xfrm>
            <a:off x="1480150" y="2400300"/>
            <a:ext cx="8979600" cy="38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</a:pPr>
            <a:r>
              <a:rPr lang="en-US"/>
              <a:t>SY 2023 Enrollment: 391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</a:pPr>
            <a:r>
              <a:rPr lang="en-US"/>
              <a:t>SY 2022 Enrollment: 424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</a:pPr>
            <a:r>
              <a:rPr lang="en-US"/>
              <a:t>Change in Enrollment: -33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6"/>
          <p:cNvSpPr txBox="1"/>
          <p:nvPr>
            <p:ph type="title"/>
          </p:nvPr>
        </p:nvSpPr>
        <p:spPr>
          <a:xfrm>
            <a:off x="2819400" y="3070478"/>
            <a:ext cx="6400800" cy="15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</a:pPr>
            <a:r>
              <a:rPr lang="en-US"/>
              <a:t>Staffing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7"/>
          <p:cNvSpPr txBox="1"/>
          <p:nvPr>
            <p:ph type="title"/>
          </p:nvPr>
        </p:nvSpPr>
        <p:spPr>
          <a:xfrm>
            <a:off x="982650" y="3070475"/>
            <a:ext cx="10461000" cy="284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</a:pPr>
            <a:r>
              <a:rPr lang="en-US"/>
              <a:t>Media Specialist - position filled 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</a:pPr>
            <a:r>
              <a:rPr lang="en-US"/>
              <a:t>Ms. Tanisha Jackson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8"/>
          <p:cNvSpPr txBox="1"/>
          <p:nvPr>
            <p:ph type="title"/>
          </p:nvPr>
        </p:nvSpPr>
        <p:spPr>
          <a:xfrm>
            <a:off x="982650" y="3070475"/>
            <a:ext cx="10461000" cy="284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</a:pPr>
            <a:r>
              <a:rPr lang="en-US"/>
              <a:t>Art Teacher - position filled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</a:pPr>
            <a:r>
              <a:rPr lang="en-US"/>
              <a:t>Mr. Robert Brown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9"/>
          <p:cNvSpPr txBox="1"/>
          <p:nvPr>
            <p:ph type="title"/>
          </p:nvPr>
        </p:nvSpPr>
        <p:spPr>
          <a:xfrm>
            <a:off x="982650" y="3070475"/>
            <a:ext cx="10461000" cy="284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</a:pPr>
            <a:r>
              <a:rPr lang="en-US"/>
              <a:t>2nd Grade Teacher - vacancy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0"/>
          <p:cNvSpPr txBox="1"/>
          <p:nvPr>
            <p:ph type="title"/>
          </p:nvPr>
        </p:nvSpPr>
        <p:spPr>
          <a:xfrm>
            <a:off x="982650" y="3070475"/>
            <a:ext cx="10461000" cy="284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</a:pPr>
            <a:r>
              <a:rPr lang="en-US"/>
              <a:t>1-on-1 SPED Para - vacancy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APS Colors">
      <a:dk1>
        <a:srgbClr val="000000"/>
      </a:dk1>
      <a:lt1>
        <a:srgbClr val="FFFFFF"/>
      </a:lt1>
      <a:dk2>
        <a:srgbClr val="0083A9"/>
      </a:dk2>
      <a:lt2>
        <a:srgbClr val="E7E6E6"/>
      </a:lt2>
      <a:accent1>
        <a:srgbClr val="0083A9"/>
      </a:accent1>
      <a:accent2>
        <a:srgbClr val="D47B22"/>
      </a:accent2>
      <a:accent3>
        <a:srgbClr val="F3CF45"/>
      </a:accent3>
      <a:accent4>
        <a:srgbClr val="159839"/>
      </a:accent4>
      <a:accent5>
        <a:srgbClr val="595B5D"/>
      </a:accent5>
      <a:accent6>
        <a:srgbClr val="A92A91"/>
      </a:accent6>
      <a:hlink>
        <a:srgbClr val="D47B22"/>
      </a:hlink>
      <a:folHlink>
        <a:srgbClr val="F3CF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